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734" r:id="rId2"/>
  </p:sldMasterIdLst>
  <p:notesMasterIdLst>
    <p:notesMasterId r:id="rId17"/>
  </p:notesMasterIdLst>
  <p:handoutMasterIdLst>
    <p:handoutMasterId r:id="rId18"/>
  </p:handoutMasterIdLst>
  <p:sldIdLst>
    <p:sldId id="500" r:id="rId3"/>
    <p:sldId id="2142531797" r:id="rId4"/>
    <p:sldId id="2142533500" r:id="rId5"/>
    <p:sldId id="2142533449" r:id="rId6"/>
    <p:sldId id="2142533451" r:id="rId7"/>
    <p:sldId id="2142533637" r:id="rId8"/>
    <p:sldId id="2142533638" r:id="rId9"/>
    <p:sldId id="2142533444" r:id="rId10"/>
    <p:sldId id="2142533445" r:id="rId11"/>
    <p:sldId id="2142533450" r:id="rId12"/>
    <p:sldId id="2142533446" r:id="rId13"/>
    <p:sldId id="2142533639" r:id="rId14"/>
    <p:sldId id="2142533640" r:id="rId15"/>
    <p:sldId id="463" r:id="rId16"/>
  </p:sldIdLst>
  <p:sldSz cx="14630400" cy="8229600"/>
  <p:notesSz cx="6858000" cy="9144000"/>
  <p:custDataLst>
    <p:tags r:id="rId19"/>
  </p:custDataLst>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547EBF"/>
          </p15:clr>
        </p15:guide>
        <p15:guide id="2" pos="4608" userDrawn="1">
          <p15:clr>
            <a:srgbClr val="547EBF"/>
          </p15:clr>
        </p15:guide>
        <p15:guide id="3" pos="6912" userDrawn="1">
          <p15:clr>
            <a:srgbClr val="547EBF"/>
          </p15:clr>
        </p15:guide>
        <p15:guide id="4" pos="2304" userDrawn="1">
          <p15:clr>
            <a:srgbClr val="547EBF"/>
          </p15:clr>
        </p15:guide>
        <p15:guide id="5" orient="horz" pos="1296" userDrawn="1">
          <p15:clr>
            <a:srgbClr val="547EBF"/>
          </p15:clr>
        </p15:guide>
        <p15:guide id="6" orient="horz" pos="3888" userDrawn="1">
          <p15:clr>
            <a:srgbClr val="547EBF"/>
          </p15:clr>
        </p15:guide>
        <p15:guide id="7" userDrawn="1">
          <p15:clr>
            <a:srgbClr val="547EBF"/>
          </p15:clr>
        </p15:guide>
        <p15:guide id="8" pos="9216" userDrawn="1">
          <p15:clr>
            <a:srgbClr val="547EBF"/>
          </p15:clr>
        </p15:guide>
        <p15:guide id="9" orient="horz" userDrawn="1">
          <p15:clr>
            <a:srgbClr val="547EBF"/>
          </p15:clr>
        </p15:guide>
        <p15:guide id="10" orient="horz" pos="5184" userDrawn="1">
          <p15:clr>
            <a:srgbClr val="547EBF"/>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 id="2" name="Harleen Sethi" initials="HS" lastIdx="1" clrIdx="1">
    <p:extLst>
      <p:ext uri="{19B8F6BF-5375-455C-9EA6-DF929625EA0E}">
        <p15:presenceInfo xmlns:p15="http://schemas.microsoft.com/office/powerpoint/2012/main" userId="Harleen Sethi" providerId="None"/>
      </p:ext>
    </p:extLst>
  </p:cmAuthor>
  <p:cmAuthor id="3" name="SURYATAPA BHATTACHARYA" initials="SB" lastIdx="1" clrIdx="2">
    <p:extLst>
      <p:ext uri="{19B8F6BF-5375-455C-9EA6-DF929625EA0E}">
        <p15:presenceInfo xmlns:p15="http://schemas.microsoft.com/office/powerpoint/2012/main" userId="S::suryatapa.bhattacharya@in.ibm.com::9575f18f-973c-4609-ae3b-e3e6cdfb5a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6FF"/>
    <a:srgbClr val="000000"/>
    <a:srgbClr val="051243"/>
    <a:srgbClr val="F7F3F1"/>
    <a:srgbClr val="DBFBFB"/>
    <a:srgbClr val="EDF4FF"/>
    <a:srgbClr val="FFF0F6"/>
    <a:srgbClr val="E0DBDA"/>
    <a:srgbClr val="DCDCDC"/>
    <a:srgbClr val="87ED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65" autoAdjust="0"/>
    <p:restoredTop sz="95946" autoAdjust="0"/>
  </p:normalViewPr>
  <p:slideViewPr>
    <p:cSldViewPr snapToObjects="1">
      <p:cViewPr varScale="1">
        <p:scale>
          <a:sx n="53" d="100"/>
          <a:sy n="53" d="100"/>
        </p:scale>
        <p:origin x="768" y="48"/>
      </p:cViewPr>
      <p:guideLst>
        <p:guide orient="horz" pos="2592"/>
        <p:guide pos="4608"/>
        <p:guide pos="6912"/>
        <p:guide pos="2304"/>
        <p:guide orient="horz" pos="1296"/>
        <p:guide orient="horz" pos="3888"/>
        <p:guide/>
        <p:guide pos="9216"/>
        <p:guide orient="horz"/>
        <p:guide orient="horz" pos="5184"/>
      </p:guideLst>
    </p:cSldViewPr>
  </p:slideViewPr>
  <p:notesTextViewPr>
    <p:cViewPr>
      <p:scale>
        <a:sx n="1" d="1"/>
        <a:sy n="1" d="1"/>
      </p:scale>
      <p:origin x="0" y="0"/>
    </p:cViewPr>
  </p:notesTextViewPr>
  <p:sorterViewPr>
    <p:cViewPr varScale="1">
      <p:scale>
        <a:sx n="1" d="1"/>
        <a:sy n="1" d="1"/>
      </p:scale>
      <p:origin x="0" y="0"/>
    </p:cViewPr>
  </p:sorterViewPr>
  <p:notesViewPr>
    <p:cSldViewPr snapToObjects="1">
      <p:cViewPr varScale="1">
        <p:scale>
          <a:sx n="66" d="100"/>
          <a:sy n="66" d="100"/>
        </p:scale>
        <p:origin x="3134" y="43"/>
      </p:cViewPr>
      <p:guideLst/>
    </p:cSldViewPr>
  </p:notes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8/21/2020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dirty="0"/>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8/21/2020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15371236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2.xml"/><Relationship Id="rId1" Type="http://schemas.openxmlformats.org/officeDocument/2006/relationships/tags" Target="../tags/tag16.xml"/><Relationship Id="rId5" Type="http://schemas.openxmlformats.org/officeDocument/2006/relationships/image" Target="../media/image4.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T-schoo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4C3CCF6-CE2A-40A3-B039-7CC8F1B4D0FC}"/>
              </a:ext>
            </a:extLst>
          </p:cNvPr>
          <p:cNvSpPr/>
          <p:nvPr userDrawn="1"/>
        </p:nvSpPr>
        <p:spPr>
          <a:xfrm>
            <a:off x="10976867" y="3865"/>
            <a:ext cx="3635730" cy="416441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2000" dirty="0">
              <a:latin typeface="IBM Plex Sans" panose="020B0503050000000000" pitchFamily="34" charset="0"/>
            </a:endParaRPr>
          </a:p>
        </p:txBody>
      </p:sp>
      <p:pic>
        <p:nvPicPr>
          <p:cNvPr id="2" name="Picture 1">
            <a:extLst>
              <a:ext uri="{FF2B5EF4-FFF2-40B4-BE49-F238E27FC236}">
                <a16:creationId xmlns:a16="http://schemas.microsoft.com/office/drawing/2014/main" id="{D4936DDD-5434-4493-B5FE-A7D9E54E240F}"/>
              </a:ext>
            </a:extLst>
          </p:cNvPr>
          <p:cNvPicPr>
            <a:picLocks noChangeAspect="1"/>
          </p:cNvPicPr>
          <p:nvPr userDrawn="1"/>
        </p:nvPicPr>
        <p:blipFill rotWithShape="1">
          <a:blip r:embed="rId3"/>
          <a:srcRect l="38367" r="17391" b="17167"/>
          <a:stretch/>
        </p:blipFill>
        <p:spPr>
          <a:xfrm>
            <a:off x="7336800" y="4141747"/>
            <a:ext cx="3636000" cy="4091718"/>
          </a:xfrm>
          <a:prstGeom prst="rect">
            <a:avLst/>
          </a:prstGeom>
        </p:spPr>
      </p:pic>
      <p:grpSp>
        <p:nvGrpSpPr>
          <p:cNvPr id="29" name="Group 28">
            <a:extLst>
              <a:ext uri="{FF2B5EF4-FFF2-40B4-BE49-F238E27FC236}">
                <a16:creationId xmlns:a16="http://schemas.microsoft.com/office/drawing/2014/main" id="{48457BE5-0A08-4B39-B23E-5D5BE9E1CC37}"/>
              </a:ext>
            </a:extLst>
          </p:cNvPr>
          <p:cNvGrpSpPr/>
          <p:nvPr userDrawn="1"/>
        </p:nvGrpSpPr>
        <p:grpSpPr>
          <a:xfrm>
            <a:off x="7336800" y="-1"/>
            <a:ext cx="7293600" cy="8229601"/>
            <a:chOff x="7336800" y="-1"/>
            <a:chExt cx="7293600" cy="8229601"/>
          </a:xfrm>
        </p:grpSpPr>
        <p:sp>
          <p:nvSpPr>
            <p:cNvPr id="30" name="Rectangle 29">
              <a:extLst>
                <a:ext uri="{FF2B5EF4-FFF2-40B4-BE49-F238E27FC236}">
                  <a16:creationId xmlns:a16="http://schemas.microsoft.com/office/drawing/2014/main" id="{0D745B5A-2900-48DD-A38E-FF5EACFE7AEF}"/>
                </a:ext>
              </a:extLst>
            </p:cNvPr>
            <p:cNvSpPr/>
            <p:nvPr userDrawn="1"/>
          </p:nvSpPr>
          <p:spPr>
            <a:xfrm>
              <a:off x="10972530" y="4170581"/>
              <a:ext cx="3657870" cy="4059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2000" dirty="0">
                <a:latin typeface="IBM Plex Sans" panose="020B0503050000000000" pitchFamily="34" charset="0"/>
              </a:endParaRPr>
            </a:p>
          </p:txBody>
        </p:sp>
        <p:sp>
          <p:nvSpPr>
            <p:cNvPr id="31" name="Rectangle 30">
              <a:extLst>
                <a:ext uri="{FF2B5EF4-FFF2-40B4-BE49-F238E27FC236}">
                  <a16:creationId xmlns:a16="http://schemas.microsoft.com/office/drawing/2014/main" id="{4FF8FDBC-1E48-4713-A3A3-E51A2C9DC7DC}"/>
                </a:ext>
              </a:extLst>
            </p:cNvPr>
            <p:cNvSpPr/>
            <p:nvPr userDrawn="1"/>
          </p:nvSpPr>
          <p:spPr>
            <a:xfrm>
              <a:off x="7336800" y="-1"/>
              <a:ext cx="3635730" cy="41705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2000" dirty="0">
                <a:latin typeface="IBM Plex Sans" panose="020B0503050000000000" pitchFamily="34" charset="0"/>
              </a:endParaRPr>
            </a:p>
          </p:txBody>
        </p:sp>
        <p:grpSp>
          <p:nvGrpSpPr>
            <p:cNvPr id="32" name="Group 31">
              <a:extLst>
                <a:ext uri="{FF2B5EF4-FFF2-40B4-BE49-F238E27FC236}">
                  <a16:creationId xmlns:a16="http://schemas.microsoft.com/office/drawing/2014/main" id="{2287C10E-9C60-474B-9B2B-DB297C03ACF5}"/>
                </a:ext>
              </a:extLst>
            </p:cNvPr>
            <p:cNvGrpSpPr/>
            <p:nvPr userDrawn="1"/>
          </p:nvGrpSpPr>
          <p:grpSpPr>
            <a:xfrm>
              <a:off x="10972800" y="3864"/>
              <a:ext cx="3657600" cy="4166717"/>
              <a:chOff x="10972800" y="3864"/>
              <a:chExt cx="3657600" cy="4166717"/>
            </a:xfrm>
          </p:grpSpPr>
          <p:sp>
            <p:nvSpPr>
              <p:cNvPr id="33" name="Rectangle 32">
                <a:extLst>
                  <a:ext uri="{FF2B5EF4-FFF2-40B4-BE49-F238E27FC236}">
                    <a16:creationId xmlns:a16="http://schemas.microsoft.com/office/drawing/2014/main" id="{E2B7F1F4-3611-4C07-8F83-F78C5CF27E4B}"/>
                  </a:ext>
                </a:extLst>
              </p:cNvPr>
              <p:cNvSpPr/>
              <p:nvPr userDrawn="1"/>
            </p:nvSpPr>
            <p:spPr>
              <a:xfrm>
                <a:off x="10972800" y="3864"/>
                <a:ext cx="3657600" cy="41667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IN" sz="2000" dirty="0">
                  <a:latin typeface="IBM Plex Sans" panose="020B0503050000000000" pitchFamily="34" charset="0"/>
                </a:endParaRPr>
              </a:p>
            </p:txBody>
          </p:sp>
          <p:pic>
            <p:nvPicPr>
              <p:cNvPr id="34" name="Picture 33">
                <a:extLst>
                  <a:ext uri="{FF2B5EF4-FFF2-40B4-BE49-F238E27FC236}">
                    <a16:creationId xmlns:a16="http://schemas.microsoft.com/office/drawing/2014/main" id="{E40E288A-6ABC-4764-AF80-2CAFB37E2DB1}"/>
                  </a:ext>
                </a:extLst>
              </p:cNvPr>
              <p:cNvPicPr>
                <a:picLocks noChangeAspect="1"/>
              </p:cNvPicPr>
              <p:nvPr userDrawn="1"/>
            </p:nvPicPr>
            <p:blipFill>
              <a:blip r:embed="rId4"/>
              <a:stretch>
                <a:fillRect/>
              </a:stretch>
            </p:blipFill>
            <p:spPr>
              <a:xfrm>
                <a:off x="11430000" y="213094"/>
                <a:ext cx="2742930" cy="3605534"/>
              </a:xfrm>
              <a:prstGeom prst="rect">
                <a:avLst/>
              </a:prstGeom>
            </p:spPr>
          </p:pic>
        </p:grpSp>
      </p:grpSp>
      <p:sp>
        <p:nvSpPr>
          <p:cNvPr id="14" name="Rectangle 13">
            <a:extLst>
              <a:ext uri="{FF2B5EF4-FFF2-40B4-BE49-F238E27FC236}">
                <a16:creationId xmlns:a16="http://schemas.microsoft.com/office/drawing/2014/main" id="{B86337B4-B719-FE4D-98D6-E9898A9198CB}"/>
              </a:ext>
            </a:extLst>
          </p:cNvPr>
          <p:cNvSpPr/>
          <p:nvPr userDrawn="1"/>
        </p:nvSpPr>
        <p:spPr>
          <a:xfrm>
            <a:off x="0" y="3864"/>
            <a:ext cx="7362532" cy="822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2000" dirty="0">
              <a:latin typeface="IBM Plex Sans" panose="020B0503050000000000" pitchFamily="34" charset="0"/>
            </a:endParaRPr>
          </a:p>
        </p:txBody>
      </p:sp>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24" name="Text Placeholder 2">
            <a:extLst>
              <a:ext uri="{FF2B5EF4-FFF2-40B4-BE49-F238E27FC236}">
                <a16:creationId xmlns:a16="http://schemas.microsoft.com/office/drawing/2014/main" id="{99197B4D-FC2B-1742-950D-1345CE5FD2AA}"/>
              </a:ext>
            </a:extLst>
          </p:cNvPr>
          <p:cNvSpPr txBox="1">
            <a:spLocks/>
          </p:cNvSpPr>
          <p:nvPr userDrawn="1"/>
        </p:nvSpPr>
        <p:spPr>
          <a:xfrm>
            <a:off x="502920" y="7569379"/>
            <a:ext cx="3378468"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600"/>
              </a:spcBef>
              <a:buFontTx/>
              <a:buNone/>
              <a:tabLst/>
              <a:defRPr lang="en-US" sz="1600" b="0" i="0" kern="1200">
                <a:solidFill>
                  <a:schemeClr val="accent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LucidaGrande" charset="0"/>
              <a:buChar char="-"/>
              <a:defRPr lang="en-US" sz="1600" b="0" i="0" kern="1200">
                <a:solidFill>
                  <a:schemeClr val="accent1"/>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1600" b="0" i="0" kern="1200">
                <a:solidFill>
                  <a:schemeClr val="accent1"/>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1600" b="0" i="0" kern="1200">
                <a:solidFill>
                  <a:schemeClr val="accent1"/>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sz="1200" dirty="0">
                <a:solidFill>
                  <a:schemeClr val="accent1"/>
                </a:solidFill>
              </a:rPr>
              <a:t>Powered by GBS Learning &amp; Knowledge</a:t>
            </a:r>
          </a:p>
          <a:p>
            <a:r>
              <a:rPr lang="en-US" dirty="0">
                <a:solidFill>
                  <a:schemeClr val="accent1"/>
                </a:solidFill>
              </a:rPr>
              <a:t> </a:t>
            </a:r>
          </a:p>
        </p:txBody>
      </p:sp>
      <p:pic>
        <p:nvPicPr>
          <p:cNvPr id="17" name="Picture 16">
            <a:extLst>
              <a:ext uri="{FF2B5EF4-FFF2-40B4-BE49-F238E27FC236}">
                <a16:creationId xmlns:a16="http://schemas.microsoft.com/office/drawing/2014/main" id="{963BF575-D31F-4894-AE84-7FB3E82FF920}"/>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200696" y="6949440"/>
            <a:ext cx="2131024" cy="848563"/>
          </a:xfrm>
          <a:prstGeom prst="rect">
            <a:avLst/>
          </a:prstGeom>
        </p:spPr>
      </p:pic>
      <p:sp>
        <p:nvSpPr>
          <p:cNvPr id="18" name="Text Placeholder 6">
            <a:extLst>
              <a:ext uri="{FF2B5EF4-FFF2-40B4-BE49-F238E27FC236}">
                <a16:creationId xmlns:a16="http://schemas.microsoft.com/office/drawing/2014/main" id="{4A83C247-B671-4192-99CC-75870B472CCC}"/>
              </a:ext>
            </a:extLst>
          </p:cNvPr>
          <p:cNvSpPr txBox="1">
            <a:spLocks/>
          </p:cNvSpPr>
          <p:nvPr userDrawn="1"/>
        </p:nvSpPr>
        <p:spPr>
          <a:xfrm>
            <a:off x="457200" y="265176"/>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600"/>
              </a:spcBef>
              <a:buFontTx/>
              <a:buNone/>
              <a:tabLst/>
              <a:defRPr lang="en-US" sz="1600" b="0" i="0" kern="1200">
                <a:solidFill>
                  <a:schemeClr val="accent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LucidaGrande" charset="0"/>
              <a:buChar char="-"/>
              <a:defRPr lang="en-US" sz="1600" b="0" i="0" kern="1200">
                <a:solidFill>
                  <a:schemeClr val="accent1"/>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1600" b="0" i="0" kern="1200">
                <a:solidFill>
                  <a:schemeClr val="accent1"/>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1600" b="0" i="0" kern="1200">
                <a:solidFill>
                  <a:schemeClr val="accent1"/>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Cognitive Business Decision Support</a:t>
            </a:r>
          </a:p>
          <a:p>
            <a:endParaRPr lang="en-US" dirty="0"/>
          </a:p>
        </p:txBody>
      </p:sp>
      <p:sp>
        <p:nvSpPr>
          <p:cNvPr id="19" name="Title 1">
            <a:extLst>
              <a:ext uri="{FF2B5EF4-FFF2-40B4-BE49-F238E27FC236}">
                <a16:creationId xmlns:a16="http://schemas.microsoft.com/office/drawing/2014/main" id="{4502C5A9-D47D-4B3E-96C3-02D9125E21A5}"/>
              </a:ext>
            </a:extLst>
          </p:cNvPr>
          <p:cNvSpPr>
            <a:spLocks noGrp="1"/>
          </p:cNvSpPr>
          <p:nvPr>
            <p:ph type="title" hasCustomPrompt="1"/>
          </p:nvPr>
        </p:nvSpPr>
        <p:spPr>
          <a:xfrm>
            <a:off x="457200" y="800100"/>
            <a:ext cx="6583680" cy="5417820"/>
          </a:xfrm>
        </p:spPr>
        <p:txBody>
          <a:bodyPr/>
          <a:lstStyle>
            <a:lvl1pPr>
              <a:defRPr b="1"/>
            </a:lvl1pPr>
          </a:lstStyle>
          <a:p>
            <a:r>
              <a:rPr lang="en-US" dirty="0"/>
              <a:t>Click to edit Master title style</a:t>
            </a:r>
            <a:br>
              <a:rPr lang="en-US" dirty="0"/>
            </a:br>
            <a:br>
              <a:rPr lang="en-US" dirty="0"/>
            </a:br>
            <a:br>
              <a:rPr lang="en-US" dirty="0"/>
            </a:br>
            <a:endParaRPr lang="en-US" dirty="0"/>
          </a:p>
        </p:txBody>
      </p:sp>
    </p:spTree>
    <p:custDataLst>
      <p:tags r:id="rId1"/>
    </p:custDataLst>
    <p:extLst>
      <p:ext uri="{BB962C8B-B14F-4D97-AF65-F5344CB8AC3E}">
        <p14:creationId xmlns:p14="http://schemas.microsoft.com/office/powerpoint/2010/main" val="2095456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3-2_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280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panose="020B0503050000000000" pitchFamily="34" charset="0"/>
            </a:endParaRP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10" name="Text Placeholder 6">
            <a:extLst>
              <a:ext uri="{FF2B5EF4-FFF2-40B4-BE49-F238E27FC236}">
                <a16:creationId xmlns:a16="http://schemas.microsoft.com/office/drawing/2014/main" id="{660BC990-81AC-44C0-BBC7-70505416C8B8}"/>
              </a:ext>
            </a:extLst>
          </p:cNvPr>
          <p:cNvSpPr txBox="1">
            <a:spLocks/>
          </p:cNvSpPr>
          <p:nvPr userDrawn="1"/>
        </p:nvSpPr>
        <p:spPr>
          <a:xfrm>
            <a:off x="457200" y="265176"/>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600"/>
              </a:spcBef>
              <a:buFontTx/>
              <a:buNone/>
              <a:tabLst/>
              <a:defRPr lang="en-US" sz="1600" b="0" i="0" kern="1200">
                <a:solidFill>
                  <a:schemeClr val="accent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LucidaGrande" charset="0"/>
              <a:buChar char="-"/>
              <a:defRPr lang="en-US" sz="1600" b="0" i="0" kern="1200">
                <a:solidFill>
                  <a:schemeClr val="accent1"/>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1600" b="0" i="0" kern="1200">
                <a:solidFill>
                  <a:schemeClr val="accent1"/>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1600" b="0" i="0" kern="1200">
                <a:solidFill>
                  <a:schemeClr val="accent1"/>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Cognitive Business Decision Support</a:t>
            </a:r>
          </a:p>
          <a:p>
            <a:endParaRPr lang="en-US" dirty="0"/>
          </a:p>
        </p:txBody>
      </p:sp>
    </p:spTree>
    <p:custDataLst>
      <p:tags r:id="rId1"/>
    </p:custDataLst>
    <p:extLst>
      <p:ext uri="{BB962C8B-B14F-4D97-AF65-F5344CB8AC3E}">
        <p14:creationId xmlns:p14="http://schemas.microsoft.com/office/powerpoint/2010/main" val="3719207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3-2_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280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panose="020B0503050000000000" pitchFamily="34" charset="0"/>
            </a:endParaRP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10" name="Text Placeholder 6">
            <a:extLst>
              <a:ext uri="{FF2B5EF4-FFF2-40B4-BE49-F238E27FC236}">
                <a16:creationId xmlns:a16="http://schemas.microsoft.com/office/drawing/2014/main" id="{660BC990-81AC-44C0-BBC7-70505416C8B8}"/>
              </a:ext>
            </a:extLst>
          </p:cNvPr>
          <p:cNvSpPr txBox="1">
            <a:spLocks/>
          </p:cNvSpPr>
          <p:nvPr userDrawn="1"/>
        </p:nvSpPr>
        <p:spPr>
          <a:xfrm>
            <a:off x="457200" y="265176"/>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600"/>
              </a:spcBef>
              <a:buFontTx/>
              <a:buNone/>
              <a:tabLst/>
              <a:defRPr lang="en-US" sz="1600" b="0" i="0" kern="1200">
                <a:solidFill>
                  <a:schemeClr val="accent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LucidaGrande" charset="0"/>
              <a:buChar char="-"/>
              <a:defRPr lang="en-US" sz="1600" b="0" i="0" kern="1200">
                <a:solidFill>
                  <a:schemeClr val="accent1"/>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1600" b="0" i="0" kern="1200">
                <a:solidFill>
                  <a:schemeClr val="accent1"/>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1600" b="0" i="0" kern="1200">
                <a:solidFill>
                  <a:schemeClr val="accent1"/>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Cognitive Business Decision Support</a:t>
            </a:r>
          </a:p>
          <a:p>
            <a:endParaRPr lang="en-US" dirty="0"/>
          </a:p>
        </p:txBody>
      </p:sp>
    </p:spTree>
    <p:custDataLst>
      <p:tags r:id="rId1"/>
    </p:custDataLst>
    <p:extLst>
      <p:ext uri="{BB962C8B-B14F-4D97-AF65-F5344CB8AC3E}">
        <p14:creationId xmlns:p14="http://schemas.microsoft.com/office/powerpoint/2010/main" val="13644074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3-7_Title and Content">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426752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amp;A 2">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3D0EA1D-8C0D-5B48-B267-6D4B6D76CB7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302196" y="0"/>
            <a:ext cx="7328204" cy="8229600"/>
          </a:xfrm>
          <a:prstGeom prst="rect">
            <a:avLst/>
          </a:prstGeom>
        </p:spPr>
      </p:pic>
      <p:sp>
        <p:nvSpPr>
          <p:cNvPr id="2" name="Rectangle 1">
            <a:extLst>
              <a:ext uri="{FF2B5EF4-FFF2-40B4-BE49-F238E27FC236}">
                <a16:creationId xmlns:a16="http://schemas.microsoft.com/office/drawing/2014/main" id="{4C334709-52E3-9A4A-AAB6-D301B34CA595}"/>
              </a:ext>
            </a:extLst>
          </p:cNvPr>
          <p:cNvSpPr/>
          <p:nvPr userDrawn="1"/>
        </p:nvSpPr>
        <p:spPr>
          <a:xfrm>
            <a:off x="0" y="0"/>
            <a:ext cx="7315200" cy="8229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2000" dirty="0">
              <a:latin typeface="IBM Plex Sans" panose="020B0503050000000000" pitchFamily="34" charset="0"/>
            </a:endParaRPr>
          </a:p>
        </p:txBody>
      </p:sp>
      <p:sp>
        <p:nvSpPr>
          <p:cNvPr id="12" name="Title 1"/>
          <p:cNvSpPr>
            <a:spLocks noGrp="1"/>
          </p:cNvSpPr>
          <p:nvPr>
            <p:ph type="title" hasCustomPrompt="1"/>
          </p:nvPr>
        </p:nvSpPr>
        <p:spPr>
          <a:xfrm>
            <a:off x="457200" y="685800"/>
            <a:ext cx="6629400" cy="5257800"/>
          </a:xfrm>
        </p:spPr>
        <p:txBody>
          <a:bodyPr>
            <a:noAutofit/>
          </a:bodyPr>
          <a:lstStyle>
            <a:lvl1pPr>
              <a:defRPr sz="10400" b="1">
                <a:solidFill>
                  <a:schemeClr val="bg2"/>
                </a:solidFill>
              </a:defRPr>
            </a:lvl1pPr>
          </a:lstStyle>
          <a:p>
            <a:r>
              <a:rPr lang="en-US" dirty="0"/>
              <a:t>Q&amp;A</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
        <p:nvSpPr>
          <p:cNvPr id="17" name="Text Placeholder 2">
            <a:extLst>
              <a:ext uri="{FF2B5EF4-FFF2-40B4-BE49-F238E27FC236}">
                <a16:creationId xmlns:a16="http://schemas.microsoft.com/office/drawing/2014/main" id="{97DB8B47-99BB-DF42-B4DA-6E31F3F4AC3F}"/>
              </a:ext>
            </a:extLst>
          </p:cNvPr>
          <p:cNvSpPr txBox="1">
            <a:spLocks/>
          </p:cNvSpPr>
          <p:nvPr userDrawn="1"/>
        </p:nvSpPr>
        <p:spPr>
          <a:xfrm>
            <a:off x="507732" y="7569379"/>
            <a:ext cx="3378468"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600"/>
              </a:spcBef>
              <a:buFontTx/>
              <a:buNone/>
              <a:tabLst/>
              <a:defRPr lang="en-US" sz="1600" b="0" i="0" kern="1200">
                <a:solidFill>
                  <a:schemeClr val="accent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LucidaGrande" charset="0"/>
              <a:buChar char="-"/>
              <a:defRPr lang="en-US" sz="1600" b="0" i="0" kern="1200">
                <a:solidFill>
                  <a:schemeClr val="accent1"/>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1600" b="0" i="0" kern="1200">
                <a:solidFill>
                  <a:schemeClr val="accent1"/>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1600" b="0" i="0" kern="1200">
                <a:solidFill>
                  <a:schemeClr val="accent1"/>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sz="1200" dirty="0">
                <a:solidFill>
                  <a:schemeClr val="bg2"/>
                </a:solidFill>
              </a:rPr>
              <a:t>Powered by GBS Learning &amp; Knowledge</a:t>
            </a:r>
          </a:p>
          <a:p>
            <a:r>
              <a:rPr lang="en-US" dirty="0">
                <a:solidFill>
                  <a:schemeClr val="tx1"/>
                </a:solidFill>
              </a:rPr>
              <a:t> </a:t>
            </a:r>
          </a:p>
        </p:txBody>
      </p:sp>
      <p:pic>
        <p:nvPicPr>
          <p:cNvPr id="15" name="Picture 14">
            <a:extLst>
              <a:ext uri="{FF2B5EF4-FFF2-40B4-BE49-F238E27FC236}">
                <a16:creationId xmlns:a16="http://schemas.microsoft.com/office/drawing/2014/main" id="{2B0FD717-0D25-4D40-A46C-626591309DC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200696" y="6949440"/>
            <a:ext cx="2131024" cy="848563"/>
          </a:xfrm>
          <a:prstGeom prst="rect">
            <a:avLst/>
          </a:prstGeom>
        </p:spPr>
      </p:pic>
    </p:spTree>
    <p:custDataLst>
      <p:tags r:id="rId1"/>
    </p:custDataLst>
    <p:extLst>
      <p:ext uri="{BB962C8B-B14F-4D97-AF65-F5344CB8AC3E}">
        <p14:creationId xmlns:p14="http://schemas.microsoft.com/office/powerpoint/2010/main" val="2363948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_Title and Content T-schoo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2611CE-A242-4231-A229-4B5A099A47A3}"/>
              </a:ext>
            </a:extLst>
          </p:cNvPr>
          <p:cNvPicPr>
            <a:picLocks noChangeAspect="1"/>
          </p:cNvPicPr>
          <p:nvPr userDrawn="1"/>
        </p:nvPicPr>
        <p:blipFill>
          <a:blip r:embed="rId3"/>
          <a:srcRect/>
          <a:stretch/>
        </p:blipFill>
        <p:spPr>
          <a:xfrm>
            <a:off x="2234444" y="0"/>
            <a:ext cx="12368241" cy="8229600"/>
          </a:xfrm>
          <a:prstGeom prst="rect">
            <a:avLst/>
          </a:prstGeom>
        </p:spPr>
      </p:pic>
      <p:sp>
        <p:nvSpPr>
          <p:cNvPr id="14" name="Rectangle 13">
            <a:extLst>
              <a:ext uri="{FF2B5EF4-FFF2-40B4-BE49-F238E27FC236}">
                <a16:creationId xmlns:a16="http://schemas.microsoft.com/office/drawing/2014/main" id="{B86337B4-B719-FE4D-98D6-E9898A9198CB}"/>
              </a:ext>
            </a:extLst>
          </p:cNvPr>
          <p:cNvSpPr/>
          <p:nvPr userDrawn="1"/>
        </p:nvSpPr>
        <p:spPr>
          <a:xfrm>
            <a:off x="0" y="3864"/>
            <a:ext cx="7362532" cy="822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2000" dirty="0">
              <a:latin typeface="IBM Plex Sans" panose="020B0503050000000000"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24" name="Text Placeholder 2">
            <a:extLst>
              <a:ext uri="{FF2B5EF4-FFF2-40B4-BE49-F238E27FC236}">
                <a16:creationId xmlns:a16="http://schemas.microsoft.com/office/drawing/2014/main" id="{99197B4D-FC2B-1742-950D-1345CE5FD2AA}"/>
              </a:ext>
            </a:extLst>
          </p:cNvPr>
          <p:cNvSpPr txBox="1">
            <a:spLocks/>
          </p:cNvSpPr>
          <p:nvPr userDrawn="1"/>
        </p:nvSpPr>
        <p:spPr>
          <a:xfrm>
            <a:off x="502920" y="7569379"/>
            <a:ext cx="3378468"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600"/>
              </a:spcBef>
              <a:buFontTx/>
              <a:buNone/>
              <a:tabLst/>
              <a:defRPr lang="en-US" sz="1600" b="0" i="0" kern="1200">
                <a:solidFill>
                  <a:schemeClr val="accent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LucidaGrande" charset="0"/>
              <a:buChar char="-"/>
              <a:defRPr lang="en-US" sz="1600" b="0" i="0" kern="1200">
                <a:solidFill>
                  <a:schemeClr val="accent1"/>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1600" b="0" i="0" kern="1200">
                <a:solidFill>
                  <a:schemeClr val="accent1"/>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1600" b="0" i="0" kern="1200">
                <a:solidFill>
                  <a:schemeClr val="accent1"/>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sz="1200" dirty="0">
                <a:solidFill>
                  <a:schemeClr val="accent1"/>
                </a:solidFill>
              </a:rPr>
              <a:t>Powered by GBS Learning &amp; Knowledge</a:t>
            </a:r>
          </a:p>
          <a:p>
            <a:r>
              <a:rPr lang="en-US" dirty="0">
                <a:solidFill>
                  <a:schemeClr val="accent1"/>
                </a:solidFill>
              </a:rPr>
              <a:t> </a:t>
            </a:r>
          </a:p>
        </p:txBody>
      </p:sp>
      <p:pic>
        <p:nvPicPr>
          <p:cNvPr id="17" name="Picture 16">
            <a:extLst>
              <a:ext uri="{FF2B5EF4-FFF2-40B4-BE49-F238E27FC236}">
                <a16:creationId xmlns:a16="http://schemas.microsoft.com/office/drawing/2014/main" id="{963BF575-D31F-4894-AE84-7FB3E82FF92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200696" y="6949440"/>
            <a:ext cx="2131024" cy="848563"/>
          </a:xfrm>
          <a:prstGeom prst="rect">
            <a:avLst/>
          </a:prstGeom>
        </p:spPr>
      </p:pic>
      <p:sp>
        <p:nvSpPr>
          <p:cNvPr id="18" name="Text Placeholder 6">
            <a:extLst>
              <a:ext uri="{FF2B5EF4-FFF2-40B4-BE49-F238E27FC236}">
                <a16:creationId xmlns:a16="http://schemas.microsoft.com/office/drawing/2014/main" id="{4A83C247-B671-4192-99CC-75870B472CCC}"/>
              </a:ext>
            </a:extLst>
          </p:cNvPr>
          <p:cNvSpPr txBox="1">
            <a:spLocks/>
          </p:cNvSpPr>
          <p:nvPr userDrawn="1"/>
        </p:nvSpPr>
        <p:spPr>
          <a:xfrm>
            <a:off x="457200" y="265176"/>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600"/>
              </a:spcBef>
              <a:buFontTx/>
              <a:buNone/>
              <a:tabLst/>
              <a:defRPr lang="en-US" sz="1600" b="0" i="0" kern="1200">
                <a:solidFill>
                  <a:schemeClr val="accent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LucidaGrande" charset="0"/>
              <a:buChar char="-"/>
              <a:defRPr lang="en-US" sz="1600" b="0" i="0" kern="1200">
                <a:solidFill>
                  <a:schemeClr val="accent1"/>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1600" b="0" i="0" kern="1200">
                <a:solidFill>
                  <a:schemeClr val="accent1"/>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1600" b="0" i="0" kern="1200">
                <a:solidFill>
                  <a:schemeClr val="accent1"/>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Cognitive Business Decision Support</a:t>
            </a:r>
          </a:p>
          <a:p>
            <a:endParaRPr lang="en-US" dirty="0"/>
          </a:p>
        </p:txBody>
      </p:sp>
      <p:sp>
        <p:nvSpPr>
          <p:cNvPr id="19" name="Title 1">
            <a:extLst>
              <a:ext uri="{FF2B5EF4-FFF2-40B4-BE49-F238E27FC236}">
                <a16:creationId xmlns:a16="http://schemas.microsoft.com/office/drawing/2014/main" id="{4502C5A9-D47D-4B3E-96C3-02D9125E21A5}"/>
              </a:ext>
            </a:extLst>
          </p:cNvPr>
          <p:cNvSpPr>
            <a:spLocks noGrp="1"/>
          </p:cNvSpPr>
          <p:nvPr>
            <p:ph type="title" hasCustomPrompt="1"/>
          </p:nvPr>
        </p:nvSpPr>
        <p:spPr>
          <a:xfrm>
            <a:off x="457200" y="800100"/>
            <a:ext cx="6583680" cy="5417820"/>
          </a:xfrm>
        </p:spPr>
        <p:txBody>
          <a:bodyPr/>
          <a:lstStyle>
            <a:lvl1pPr>
              <a:defRPr b="1"/>
            </a:lvl1pPr>
          </a:lstStyle>
          <a:p>
            <a:r>
              <a:rPr lang="en-US" dirty="0"/>
              <a:t>Click to edit Master title style</a:t>
            </a:r>
            <a:br>
              <a:rPr lang="en-US" dirty="0"/>
            </a:br>
            <a:br>
              <a:rPr lang="en-US" dirty="0"/>
            </a:br>
            <a:br>
              <a:rPr lang="en-US" dirty="0"/>
            </a:br>
            <a:endParaRPr lang="en-US" dirty="0"/>
          </a:p>
        </p:txBody>
      </p:sp>
    </p:spTree>
    <p:custDataLst>
      <p:tags r:id="rId1"/>
    </p:custDataLst>
    <p:extLst>
      <p:ext uri="{BB962C8B-B14F-4D97-AF65-F5344CB8AC3E}">
        <p14:creationId xmlns:p14="http://schemas.microsoft.com/office/powerpoint/2010/main" val="1650799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d slide_blue">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Facilitators 1up with Photo">
    <p:bg>
      <p:bgPr>
        <a:solidFill>
          <a:schemeClr val="bg2"/>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0FFC0EA-0A3B-45C9-A47E-C28DE294B22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262521" y="3555"/>
            <a:ext cx="7367879" cy="4888485"/>
          </a:xfrm>
          <a:prstGeom prst="rect">
            <a:avLst/>
          </a:prstGeom>
        </p:spPr>
      </p:pic>
      <p:sp>
        <p:nvSpPr>
          <p:cNvPr id="32" name="Rectangle 31">
            <a:extLst>
              <a:ext uri="{FF2B5EF4-FFF2-40B4-BE49-F238E27FC236}">
                <a16:creationId xmlns:a16="http://schemas.microsoft.com/office/drawing/2014/main" id="{DED6C5F5-2889-3449-8BFB-72BCE18AE443}"/>
              </a:ext>
            </a:extLst>
          </p:cNvPr>
          <p:cNvSpPr/>
          <p:nvPr userDrawn="1"/>
        </p:nvSpPr>
        <p:spPr>
          <a:xfrm>
            <a:off x="3654437" y="4135209"/>
            <a:ext cx="3665450" cy="41058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2000" dirty="0">
              <a:latin typeface="IBM Plex Sans" panose="020B0503050000000000" pitchFamily="34" charset="0"/>
            </a:endParaRPr>
          </a:p>
        </p:txBody>
      </p:sp>
      <p:sp>
        <p:nvSpPr>
          <p:cNvPr id="33" name="Rectangle 32">
            <a:extLst>
              <a:ext uri="{FF2B5EF4-FFF2-40B4-BE49-F238E27FC236}">
                <a16:creationId xmlns:a16="http://schemas.microsoft.com/office/drawing/2014/main" id="{5D9D684E-24ED-2548-B072-DDFC87EC80FE}"/>
              </a:ext>
            </a:extLst>
          </p:cNvPr>
          <p:cNvSpPr/>
          <p:nvPr userDrawn="1"/>
        </p:nvSpPr>
        <p:spPr>
          <a:xfrm>
            <a:off x="7275791" y="4135209"/>
            <a:ext cx="3706496" cy="41058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2000" dirty="0">
              <a:latin typeface="IBM Plex Sans" panose="020B0503050000000000" pitchFamily="34" charset="0"/>
            </a:endParaRPr>
          </a:p>
        </p:txBody>
      </p:sp>
      <p:sp>
        <p:nvSpPr>
          <p:cNvPr id="34" name="Rectangle 33">
            <a:extLst>
              <a:ext uri="{FF2B5EF4-FFF2-40B4-BE49-F238E27FC236}">
                <a16:creationId xmlns:a16="http://schemas.microsoft.com/office/drawing/2014/main" id="{F2F14EE1-2482-C04C-8613-3445DDD98219}"/>
              </a:ext>
            </a:extLst>
          </p:cNvPr>
          <p:cNvSpPr/>
          <p:nvPr userDrawn="1"/>
        </p:nvSpPr>
        <p:spPr>
          <a:xfrm>
            <a:off x="10931742" y="4135209"/>
            <a:ext cx="3712945" cy="41058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2000" dirty="0">
              <a:latin typeface="IBM Plex Sans" panose="020B0503050000000000" pitchFamily="34" charset="0"/>
            </a:endParaRPr>
          </a:p>
        </p:txBody>
      </p:sp>
      <p:sp>
        <p:nvSpPr>
          <p:cNvPr id="35" name="Rectangle 34">
            <a:extLst>
              <a:ext uri="{FF2B5EF4-FFF2-40B4-BE49-F238E27FC236}">
                <a16:creationId xmlns:a16="http://schemas.microsoft.com/office/drawing/2014/main" id="{54FCBBDF-A97C-254E-91D8-5E9FA9B9DD44}"/>
              </a:ext>
            </a:extLst>
          </p:cNvPr>
          <p:cNvSpPr/>
          <p:nvPr userDrawn="1"/>
        </p:nvSpPr>
        <p:spPr>
          <a:xfrm>
            <a:off x="0" y="4135209"/>
            <a:ext cx="3663923" cy="410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2000" dirty="0">
              <a:latin typeface="IBM Plex Sans" panose="020B0503050000000000" pitchFamily="34" charset="0"/>
            </a:endParaRPr>
          </a:p>
        </p:txBody>
      </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2019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21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8" name="Title 1"/>
          <p:cNvSpPr>
            <a:spLocks noGrp="1"/>
          </p:cNvSpPr>
          <p:nvPr>
            <p:ph type="title" hasCustomPrompt="1"/>
          </p:nvPr>
        </p:nvSpPr>
        <p:spPr>
          <a:xfrm>
            <a:off x="457200" y="685800"/>
            <a:ext cx="6400800" cy="1143000"/>
          </a:xfrm>
        </p:spPr>
        <p:txBody>
          <a:bodyPr>
            <a:noAutofit/>
          </a:bodyPr>
          <a:lstStyle>
            <a:lvl1pPr>
              <a:defRPr sz="7600" b="1">
                <a:solidFill>
                  <a:schemeClr val="tx1"/>
                </a:solidFill>
                <a:latin typeface="IBM Plex Sans" charset="0"/>
                <a:ea typeface="IBM Plex Sans" charset="0"/>
                <a:cs typeface="IBM Plex Sans" charset="0"/>
              </a:defRPr>
            </a:lvl1pPr>
          </a:lstStyle>
          <a:p>
            <a:r>
              <a:rPr lang="en-US" dirty="0"/>
              <a:t>Facilitator</a:t>
            </a:r>
          </a:p>
        </p:txBody>
      </p:sp>
      <p:sp>
        <p:nvSpPr>
          <p:cNvPr id="6" name="TextBox 5">
            <a:extLst>
              <a:ext uri="{FF2B5EF4-FFF2-40B4-BE49-F238E27FC236}">
                <a16:creationId xmlns:a16="http://schemas.microsoft.com/office/drawing/2014/main" id="{51118FE1-DB69-D14A-9928-591715BCCD6E}"/>
              </a:ext>
            </a:extLst>
          </p:cNvPr>
          <p:cNvSpPr txBox="1"/>
          <p:nvPr userDrawn="1"/>
        </p:nvSpPr>
        <p:spPr>
          <a:xfrm>
            <a:off x="5672138" y="10929938"/>
            <a:ext cx="0" cy="0"/>
          </a:xfrm>
          <a:prstGeom prst="rect">
            <a:avLst/>
          </a:prstGeom>
        </p:spPr>
        <p:txBody>
          <a:bodyPr wrap="none" lIns="91440" tIns="45720" rIns="91440" bIns="45720" rtlCol="0">
            <a:noAutofit/>
          </a:bodyPr>
          <a:lstStyle/>
          <a:p>
            <a:pPr>
              <a:lnSpc>
                <a:spcPct val="105000"/>
              </a:lnSpc>
              <a:spcBef>
                <a:spcPts val="1000"/>
              </a:spcBef>
            </a:pPr>
            <a:endParaRPr lang="en-US" sz="2000" dirty="0">
              <a:solidFill>
                <a:schemeClr val="tx1"/>
              </a:solidFill>
              <a:latin typeface="IBM Plex Sans" charset="0"/>
              <a:ea typeface="IBM Plex Sans" charset="0"/>
              <a:cs typeface="IBM Plex Sans" charset="0"/>
            </a:endParaRPr>
          </a:p>
        </p:txBody>
      </p:sp>
      <p:sp>
        <p:nvSpPr>
          <p:cNvPr id="64" name="Text Placeholder 7">
            <a:extLst>
              <a:ext uri="{FF2B5EF4-FFF2-40B4-BE49-F238E27FC236}">
                <a16:creationId xmlns:a16="http://schemas.microsoft.com/office/drawing/2014/main" id="{A3075094-B317-6D4B-9369-AC60B3D15B83}"/>
              </a:ext>
            </a:extLst>
          </p:cNvPr>
          <p:cNvSpPr>
            <a:spLocks noGrp="1"/>
          </p:cNvSpPr>
          <p:nvPr>
            <p:ph type="body" sz="quarter" idx="18"/>
          </p:nvPr>
        </p:nvSpPr>
        <p:spPr>
          <a:xfrm>
            <a:off x="11430000" y="6610569"/>
            <a:ext cx="2971800" cy="887511"/>
          </a:xfrm>
        </p:spPr>
        <p:txBody>
          <a:bodyPr anchor="t"/>
          <a:lstStyle>
            <a:lvl1pPr>
              <a:defRPr sz="1600" b="0"/>
            </a:lvl1pPr>
          </a:lstStyle>
          <a:p>
            <a:pPr lvl="0"/>
            <a:r>
              <a:rPr lang="en-US" dirty="0"/>
              <a:t>Edit Master text styles</a:t>
            </a:r>
          </a:p>
        </p:txBody>
      </p:sp>
      <p:sp>
        <p:nvSpPr>
          <p:cNvPr id="65" name="Text Placeholder 7">
            <a:extLst>
              <a:ext uri="{FF2B5EF4-FFF2-40B4-BE49-F238E27FC236}">
                <a16:creationId xmlns:a16="http://schemas.microsoft.com/office/drawing/2014/main" id="{FF8C2143-AA67-F54D-9020-6F04B2DB1BA8}"/>
              </a:ext>
            </a:extLst>
          </p:cNvPr>
          <p:cNvSpPr>
            <a:spLocks noGrp="1"/>
          </p:cNvSpPr>
          <p:nvPr>
            <p:ph type="body" sz="quarter" idx="19"/>
          </p:nvPr>
        </p:nvSpPr>
        <p:spPr>
          <a:xfrm>
            <a:off x="11438101" y="6267643"/>
            <a:ext cx="2971800" cy="519112"/>
          </a:xfrm>
        </p:spPr>
        <p:txBody>
          <a:bodyPr/>
          <a:lstStyle>
            <a:lvl1pPr>
              <a:defRPr sz="1800" b="1"/>
            </a:lvl1pPr>
          </a:lstStyle>
          <a:p>
            <a:pPr lvl="0"/>
            <a:r>
              <a:rPr lang="en-US" dirty="0"/>
              <a:t>Edit Master text styles</a:t>
            </a:r>
          </a:p>
        </p:txBody>
      </p:sp>
      <p:sp>
        <p:nvSpPr>
          <p:cNvPr id="31" name="Picture Placeholder 5">
            <a:extLst>
              <a:ext uri="{FF2B5EF4-FFF2-40B4-BE49-F238E27FC236}">
                <a16:creationId xmlns:a16="http://schemas.microsoft.com/office/drawing/2014/main" id="{EA917F36-077C-45DD-8D57-E457B89C2111}"/>
              </a:ext>
            </a:extLst>
          </p:cNvPr>
          <p:cNvSpPr>
            <a:spLocks noGrp="1"/>
          </p:cNvSpPr>
          <p:nvPr>
            <p:ph type="pic" sz="quarter" idx="22" hasCustomPrompt="1"/>
          </p:nvPr>
        </p:nvSpPr>
        <p:spPr>
          <a:xfrm>
            <a:off x="11429999" y="4575599"/>
            <a:ext cx="1741117" cy="1741117"/>
          </a:xfrm>
          <a:solidFill>
            <a:schemeClr val="tx2"/>
          </a:solidFill>
          <a:ln w="6350">
            <a:solidFill>
              <a:schemeClr val="bg1"/>
            </a:solidFill>
          </a:ln>
        </p:spPr>
        <p:style>
          <a:lnRef idx="0">
            <a:schemeClr val="accent3"/>
          </a:lnRef>
          <a:fillRef idx="1001">
            <a:schemeClr val="lt1"/>
          </a:fillRef>
          <a:effectRef idx="3">
            <a:schemeClr val="accent3"/>
          </a:effectRef>
          <a:fontRef idx="none"/>
        </p:style>
        <p:txBody>
          <a:bodyPr tIns="914400" anchor="b"/>
          <a:lstStyle>
            <a:lvl1pPr marL="12700" indent="-12700" algn="ctr">
              <a:buNone/>
              <a:tabLst/>
              <a:defRPr sz="1050" baseline="0">
                <a:latin typeface="IBM Plex Sans" panose="020B0503050000000000" pitchFamily="34" charset="0"/>
              </a:defRPr>
            </a:lvl1pPr>
          </a:lstStyle>
          <a:p>
            <a:pPr lvl="0"/>
            <a:r>
              <a:rPr lang="en-US" noProof="0" dirty="0"/>
              <a:t>Click icon to add picture</a:t>
            </a:r>
          </a:p>
        </p:txBody>
      </p:sp>
      <p:sp>
        <p:nvSpPr>
          <p:cNvPr id="2" name="Rectangle 1">
            <a:extLst>
              <a:ext uri="{FF2B5EF4-FFF2-40B4-BE49-F238E27FC236}">
                <a16:creationId xmlns:a16="http://schemas.microsoft.com/office/drawing/2014/main" id="{4EA756F3-3BFE-4D6D-AB66-0C63CC52F142}"/>
              </a:ext>
            </a:extLst>
          </p:cNvPr>
          <p:cNvSpPr/>
          <p:nvPr userDrawn="1"/>
        </p:nvSpPr>
        <p:spPr>
          <a:xfrm>
            <a:off x="200696" y="7918350"/>
            <a:ext cx="2908264" cy="219810"/>
          </a:xfrm>
          <a:prstGeom prst="rect">
            <a:avLst/>
          </a:prstGeom>
          <a:solidFill>
            <a:srgbClr val="051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IN" sz="2000" dirty="0">
              <a:latin typeface="IBM Plex Sans" panose="020B0503050000000000" pitchFamily="34" charset="0"/>
            </a:endParaRPr>
          </a:p>
        </p:txBody>
      </p:sp>
      <p:sp>
        <p:nvSpPr>
          <p:cNvPr id="39" name="Text Placeholder 2">
            <a:extLst>
              <a:ext uri="{FF2B5EF4-FFF2-40B4-BE49-F238E27FC236}">
                <a16:creationId xmlns:a16="http://schemas.microsoft.com/office/drawing/2014/main" id="{29C79A0A-2BD9-4711-B48B-B413A35122F9}"/>
              </a:ext>
            </a:extLst>
          </p:cNvPr>
          <p:cNvSpPr txBox="1">
            <a:spLocks/>
          </p:cNvSpPr>
          <p:nvPr userDrawn="1"/>
        </p:nvSpPr>
        <p:spPr>
          <a:xfrm>
            <a:off x="502920" y="7569379"/>
            <a:ext cx="3378468"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600"/>
              </a:spcBef>
              <a:buFontTx/>
              <a:buNone/>
              <a:tabLst/>
              <a:defRPr lang="en-US" sz="1600" b="0" i="0" kern="1200">
                <a:solidFill>
                  <a:schemeClr val="accent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LucidaGrande" charset="0"/>
              <a:buChar char="-"/>
              <a:defRPr lang="en-US" sz="1600" b="0" i="0" kern="1200">
                <a:solidFill>
                  <a:schemeClr val="accent1"/>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1600" b="0" i="0" kern="1200">
                <a:solidFill>
                  <a:schemeClr val="accent1"/>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1600" b="0" i="0" kern="1200">
                <a:solidFill>
                  <a:schemeClr val="accent1"/>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sz="1200" dirty="0">
                <a:solidFill>
                  <a:schemeClr val="bg2"/>
                </a:solidFill>
              </a:rPr>
              <a:t>Powered by GBS Learning &amp; Knowledge</a:t>
            </a:r>
          </a:p>
          <a:p>
            <a:r>
              <a:rPr lang="en-US" dirty="0">
                <a:solidFill>
                  <a:schemeClr val="bg2"/>
                </a:solidFill>
              </a:rPr>
              <a:t> </a:t>
            </a:r>
          </a:p>
        </p:txBody>
      </p:sp>
      <p:pic>
        <p:nvPicPr>
          <p:cNvPr id="40" name="Picture 39">
            <a:extLst>
              <a:ext uri="{FF2B5EF4-FFF2-40B4-BE49-F238E27FC236}">
                <a16:creationId xmlns:a16="http://schemas.microsoft.com/office/drawing/2014/main" id="{520054FD-863E-4B4F-8041-C3C2B9ADB53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200696" y="6949440"/>
            <a:ext cx="2131024" cy="848563"/>
          </a:xfrm>
          <a:prstGeom prst="rect">
            <a:avLst/>
          </a:prstGeom>
        </p:spPr>
      </p:pic>
      <p:sp>
        <p:nvSpPr>
          <p:cNvPr id="22" name="Text Placeholder 6">
            <a:extLst>
              <a:ext uri="{FF2B5EF4-FFF2-40B4-BE49-F238E27FC236}">
                <a16:creationId xmlns:a16="http://schemas.microsoft.com/office/drawing/2014/main" id="{63D54349-17B2-49EA-90DE-AB01BA60D7A6}"/>
              </a:ext>
            </a:extLst>
          </p:cNvPr>
          <p:cNvSpPr txBox="1">
            <a:spLocks/>
          </p:cNvSpPr>
          <p:nvPr userDrawn="1"/>
        </p:nvSpPr>
        <p:spPr>
          <a:xfrm>
            <a:off x="457200" y="265176"/>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600"/>
              </a:spcBef>
              <a:buFontTx/>
              <a:buNone/>
              <a:tabLst/>
              <a:defRPr lang="en-US" sz="1600" b="0" i="0" kern="1200">
                <a:solidFill>
                  <a:schemeClr val="accent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LucidaGrande" charset="0"/>
              <a:buChar char="-"/>
              <a:defRPr lang="en-US" sz="1600" b="0" i="0" kern="1200">
                <a:solidFill>
                  <a:schemeClr val="accent1"/>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1600" b="0" i="0" kern="1200">
                <a:solidFill>
                  <a:schemeClr val="accent1"/>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1600" b="0" i="0" kern="1200">
                <a:solidFill>
                  <a:schemeClr val="accent1"/>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Cognitive Business Decision Support</a:t>
            </a:r>
          </a:p>
          <a:p>
            <a:endParaRPr lang="en-US" dirty="0"/>
          </a:p>
        </p:txBody>
      </p:sp>
    </p:spTree>
    <p:custDataLst>
      <p:tags r:id="rId1"/>
    </p:custDataLst>
    <p:extLst>
      <p:ext uri="{BB962C8B-B14F-4D97-AF65-F5344CB8AC3E}">
        <p14:creationId xmlns:p14="http://schemas.microsoft.com/office/powerpoint/2010/main" val="2451455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1_1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panose="020B0503050000000000" pitchFamily="34" charset="0"/>
            </a:endParaRPr>
          </a:p>
        </p:txBody>
      </p:sp>
      <p:sp>
        <p:nvSpPr>
          <p:cNvPr id="15" name="Content Placeholder 2"/>
          <p:cNvSpPr>
            <a:spLocks noGrp="1"/>
          </p:cNvSpPr>
          <p:nvPr>
            <p:ph idx="1"/>
          </p:nvPr>
        </p:nvSpPr>
        <p:spPr>
          <a:xfrm>
            <a:off x="454858" y="2057400"/>
            <a:ext cx="13716000" cy="54864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9" name="Text Placeholder 6">
            <a:extLst>
              <a:ext uri="{FF2B5EF4-FFF2-40B4-BE49-F238E27FC236}">
                <a16:creationId xmlns:a16="http://schemas.microsoft.com/office/drawing/2014/main" id="{4A59DAB4-D0C1-4455-8D11-29E81FD4CED0}"/>
              </a:ext>
            </a:extLst>
          </p:cNvPr>
          <p:cNvSpPr txBox="1">
            <a:spLocks/>
          </p:cNvSpPr>
          <p:nvPr userDrawn="1"/>
        </p:nvSpPr>
        <p:spPr>
          <a:xfrm>
            <a:off x="457200" y="265176"/>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600"/>
              </a:spcBef>
              <a:buFontTx/>
              <a:buNone/>
              <a:tabLst/>
              <a:defRPr lang="en-US" sz="1600" b="0" i="0" kern="1200">
                <a:solidFill>
                  <a:schemeClr val="accent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LucidaGrande" charset="0"/>
              <a:buChar char="-"/>
              <a:defRPr lang="en-US" sz="1600" b="0" i="0" kern="1200">
                <a:solidFill>
                  <a:schemeClr val="accent1"/>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1600" b="0" i="0" kern="1200">
                <a:solidFill>
                  <a:schemeClr val="accent1"/>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1600" b="0" i="0" kern="1200">
                <a:solidFill>
                  <a:schemeClr val="accent1"/>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solidFill>
                  <a:schemeClr val="accent1"/>
                </a:solidFill>
              </a:rPr>
              <a:t>Cognitive Business Decision Support</a:t>
            </a:r>
          </a:p>
          <a:p>
            <a:endParaRPr lang="en-US" dirty="0">
              <a:solidFill>
                <a:schemeClr val="accent1"/>
              </a:solidFill>
            </a:endParaRPr>
          </a:p>
        </p:txBody>
      </p:sp>
    </p:spTree>
    <p:custDataLst>
      <p:tags r:id="rId1"/>
    </p:custDataLst>
    <p:extLst>
      <p:ext uri="{BB962C8B-B14F-4D97-AF65-F5344CB8AC3E}">
        <p14:creationId xmlns:p14="http://schemas.microsoft.com/office/powerpoint/2010/main" val="2931237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3-1_1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panose="020B0503050000000000" pitchFamily="34" charset="0"/>
            </a:endParaRP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9" name="Text Placeholder 6">
            <a:extLst>
              <a:ext uri="{FF2B5EF4-FFF2-40B4-BE49-F238E27FC236}">
                <a16:creationId xmlns:a16="http://schemas.microsoft.com/office/drawing/2014/main" id="{4A59DAB4-D0C1-4455-8D11-29E81FD4CED0}"/>
              </a:ext>
            </a:extLst>
          </p:cNvPr>
          <p:cNvSpPr txBox="1">
            <a:spLocks/>
          </p:cNvSpPr>
          <p:nvPr userDrawn="1"/>
        </p:nvSpPr>
        <p:spPr>
          <a:xfrm>
            <a:off x="457200" y="265176"/>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600"/>
              </a:spcBef>
              <a:buFontTx/>
              <a:buNone/>
              <a:tabLst/>
              <a:defRPr lang="en-US" sz="1600" b="0" i="0" kern="1200">
                <a:solidFill>
                  <a:schemeClr val="accent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LucidaGrande" charset="0"/>
              <a:buChar char="-"/>
              <a:defRPr lang="en-US" sz="1600" b="0" i="0" kern="1200">
                <a:solidFill>
                  <a:schemeClr val="accent1"/>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1600" b="0" i="0" kern="1200">
                <a:solidFill>
                  <a:schemeClr val="accent1"/>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1600" b="0" i="0" kern="1200">
                <a:solidFill>
                  <a:schemeClr val="accent1"/>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solidFill>
                  <a:schemeClr val="accent1"/>
                </a:solidFill>
              </a:rPr>
              <a:t>Cognitive Business Decision Support</a:t>
            </a:r>
          </a:p>
          <a:p>
            <a:endParaRPr lang="en-US" dirty="0">
              <a:solidFill>
                <a:schemeClr val="accent1"/>
              </a:solidFill>
            </a:endParaRPr>
          </a:p>
        </p:txBody>
      </p:sp>
    </p:spTree>
    <p:custDataLst>
      <p:tags r:id="rId1"/>
    </p:custDataLst>
    <p:extLst>
      <p:ext uri="{BB962C8B-B14F-4D97-AF65-F5344CB8AC3E}">
        <p14:creationId xmlns:p14="http://schemas.microsoft.com/office/powerpoint/2010/main" val="3286076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1_2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panose="020B0503050000000000" pitchFamily="34" charset="0"/>
            </a:endParaRP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9" name="Text Placeholder 6">
            <a:extLst>
              <a:ext uri="{FF2B5EF4-FFF2-40B4-BE49-F238E27FC236}">
                <a16:creationId xmlns:a16="http://schemas.microsoft.com/office/drawing/2014/main" id="{4A59DAB4-D0C1-4455-8D11-29E81FD4CED0}"/>
              </a:ext>
            </a:extLst>
          </p:cNvPr>
          <p:cNvSpPr txBox="1">
            <a:spLocks/>
          </p:cNvSpPr>
          <p:nvPr userDrawn="1"/>
        </p:nvSpPr>
        <p:spPr>
          <a:xfrm>
            <a:off x="457200" y="265176"/>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600"/>
              </a:spcBef>
              <a:buFontTx/>
              <a:buNone/>
              <a:tabLst/>
              <a:defRPr lang="en-US" sz="1600" b="0" i="0" kern="1200">
                <a:solidFill>
                  <a:schemeClr val="accent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LucidaGrande" charset="0"/>
              <a:buChar char="-"/>
              <a:defRPr lang="en-US" sz="1600" b="0" i="0" kern="1200">
                <a:solidFill>
                  <a:schemeClr val="accent1"/>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1600" b="0" i="0" kern="1200">
                <a:solidFill>
                  <a:schemeClr val="accent1"/>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1600" b="0" i="0" kern="1200">
                <a:solidFill>
                  <a:schemeClr val="accent1"/>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solidFill>
                  <a:schemeClr val="accent1"/>
                </a:solidFill>
              </a:rPr>
              <a:t>Cognitive Business Decision Support</a:t>
            </a:r>
          </a:p>
          <a:p>
            <a:endParaRPr lang="en-US" dirty="0">
              <a:solidFill>
                <a:schemeClr val="accent1"/>
              </a:solidFill>
            </a:endParaRPr>
          </a:p>
        </p:txBody>
      </p:sp>
    </p:spTree>
    <p:custDataLst>
      <p:tags r:id="rId1"/>
    </p:custData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2_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panose="020B0503050000000000" pitchFamily="34" charset="0"/>
            </a:endParaRP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10" name="Text Placeholder 6">
            <a:extLst>
              <a:ext uri="{FF2B5EF4-FFF2-40B4-BE49-F238E27FC236}">
                <a16:creationId xmlns:a16="http://schemas.microsoft.com/office/drawing/2014/main" id="{660BC990-81AC-44C0-BBC7-70505416C8B8}"/>
              </a:ext>
            </a:extLst>
          </p:cNvPr>
          <p:cNvSpPr txBox="1">
            <a:spLocks/>
          </p:cNvSpPr>
          <p:nvPr userDrawn="1"/>
        </p:nvSpPr>
        <p:spPr>
          <a:xfrm>
            <a:off x="457200" y="265176"/>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600"/>
              </a:spcBef>
              <a:buFontTx/>
              <a:buNone/>
              <a:tabLst/>
              <a:defRPr lang="en-US" sz="1600" b="0" i="0" kern="1200">
                <a:solidFill>
                  <a:schemeClr val="accent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LucidaGrande" charset="0"/>
              <a:buChar char="-"/>
              <a:defRPr lang="en-US" sz="1600" b="0" i="0" kern="1200">
                <a:solidFill>
                  <a:schemeClr val="accent1"/>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1600" b="0" i="0" kern="1200">
                <a:solidFill>
                  <a:schemeClr val="accent1"/>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1600" b="0" i="0" kern="1200">
                <a:solidFill>
                  <a:schemeClr val="accent1"/>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Cognitive Business Decision Support</a:t>
            </a:r>
          </a:p>
          <a:p>
            <a:endParaRPr lang="en-US" dirty="0"/>
          </a:p>
        </p:txBody>
      </p:sp>
    </p:spTree>
    <p:custDataLst>
      <p:tags r:id="rId1"/>
    </p:custData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3-2_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panose="020B0503050000000000" pitchFamily="34" charset="0"/>
            </a:endParaRP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10" name="Text Placeholder 6">
            <a:extLst>
              <a:ext uri="{FF2B5EF4-FFF2-40B4-BE49-F238E27FC236}">
                <a16:creationId xmlns:a16="http://schemas.microsoft.com/office/drawing/2014/main" id="{660BC990-81AC-44C0-BBC7-70505416C8B8}"/>
              </a:ext>
            </a:extLst>
          </p:cNvPr>
          <p:cNvSpPr txBox="1">
            <a:spLocks/>
          </p:cNvSpPr>
          <p:nvPr userDrawn="1"/>
        </p:nvSpPr>
        <p:spPr>
          <a:xfrm>
            <a:off x="457200" y="265176"/>
            <a:ext cx="6583680" cy="27432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600"/>
              </a:spcBef>
              <a:buFontTx/>
              <a:buNone/>
              <a:tabLst/>
              <a:defRPr lang="en-US" sz="1600" b="0" i="0" kern="1200">
                <a:solidFill>
                  <a:schemeClr val="accent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LucidaGrande" charset="0"/>
              <a:buChar char="-"/>
              <a:defRPr lang="en-US" sz="1600" b="0" i="0" kern="1200">
                <a:solidFill>
                  <a:schemeClr val="accent1"/>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1600" b="0" i="0" kern="1200">
                <a:solidFill>
                  <a:schemeClr val="accent1"/>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1600" b="0" i="0" kern="1200">
                <a:solidFill>
                  <a:schemeClr val="accent1"/>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Cognitive Business Decision Support</a:t>
            </a:r>
          </a:p>
          <a:p>
            <a:endParaRPr lang="en-US" dirty="0"/>
          </a:p>
        </p:txBody>
      </p:sp>
    </p:spTree>
    <p:custDataLst>
      <p:tags r:id="rId1"/>
    </p:custDataLst>
    <p:extLst>
      <p:ext uri="{BB962C8B-B14F-4D97-AF65-F5344CB8AC3E}">
        <p14:creationId xmlns:p14="http://schemas.microsoft.com/office/powerpoint/2010/main" val="1779613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image" Target="../media/image8.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tags" Target="../tags/tag7.xml"/><Relationship Id="rId5" Type="http://schemas.openxmlformats.org/officeDocument/2006/relationships/slideLayout" Target="../slideLayouts/slideLayout9.xml"/><Relationship Id="rId10"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6583680" cy="1143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457200" y="2057400"/>
            <a:ext cx="6583680" cy="5486400"/>
          </a:xfrm>
          <a:prstGeom prst="rect">
            <a:avLst/>
          </a:prstGeom>
        </p:spPr>
        <p:txBody>
          <a:bodyPr vert="horz" lIns="0" tIns="228600" rIns="0" bIns="0" rtlCol="0" anchor="t">
            <a:noAutofit/>
          </a:bodyPr>
          <a:lstStyle/>
          <a:p>
            <a:pPr lvl="0"/>
            <a:r>
              <a:rPr lang="en-US" dirty="0"/>
              <a:t>Click to edit Master text styles</a:t>
            </a:r>
          </a:p>
          <a:p>
            <a:pPr lvl="1">
              <a:buFont typeface="Wingdings" panose="05000000000000000000" pitchFamily="2" charset="2"/>
              <a:buChar char="§"/>
            </a:pPr>
            <a:r>
              <a:rPr lang="en-US" dirty="0"/>
              <a:t>Second level</a:t>
            </a:r>
          </a:p>
          <a:p>
            <a:pPr lvl="2">
              <a:buSzPct val="80000"/>
              <a:buChar char="–"/>
            </a:pPr>
            <a:r>
              <a:rPr lang="en-US" dirty="0"/>
              <a:t>Third level</a:t>
            </a:r>
          </a:p>
          <a:p>
            <a:pPr lvl="3">
              <a:buFont typeface="Arial" panose="020B0604020202020204" pitchFamily="34" charset="0"/>
              <a:buChar char="•"/>
            </a:pPr>
            <a:r>
              <a:rPr lang="en-US" dirty="0"/>
              <a:t>Fourth level</a:t>
            </a:r>
          </a:p>
          <a:p>
            <a:pPr lvl="4">
              <a:buSzPct val="80000"/>
              <a:buChar char="–"/>
            </a:pPr>
            <a:r>
              <a:rPr lang="en-US" dirty="0"/>
              <a:t>Fifth level</a:t>
            </a:r>
          </a:p>
        </p:txBody>
      </p:sp>
    </p:spTree>
    <p:custDataLst>
      <p:tags r:id="rId6"/>
    </p:custDataLst>
    <p:extLst>
      <p:ext uri="{BB962C8B-B14F-4D97-AF65-F5344CB8AC3E}">
        <p14:creationId xmlns:p14="http://schemas.microsoft.com/office/powerpoint/2010/main" val="280751840"/>
      </p:ext>
    </p:extLst>
  </p:cSld>
  <p:clrMap bg1="lt1" tx1="dk1" bg2="lt2" tx2="dk2" accent1="accent1" accent2="accent2" accent3="accent3" accent4="accent4" accent5="accent5" accent6="accent6" hlink="hlink" folHlink="folHlink"/>
  <p:sldLayoutIdLst>
    <p:sldLayoutId id="2147484042" r:id="rId1"/>
    <p:sldLayoutId id="2147484038" r:id="rId2"/>
    <p:sldLayoutId id="2147483770" r:id="rId3"/>
    <p:sldLayoutId id="2147484015" r:id="rId4"/>
  </p:sldLayoutIdLst>
  <p:txStyles>
    <p:titleStyle>
      <a:lvl1pPr algn="l" defTabSz="1097280" rtl="0" eaLnBrk="1" latinLnBrk="0" hangingPunct="1">
        <a:lnSpc>
          <a:spcPct val="90000"/>
        </a:lnSpc>
        <a:spcBef>
          <a:spcPct val="0"/>
        </a:spcBef>
        <a:buNone/>
        <a:defRPr sz="36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1097280" rtl="0" eaLnBrk="1" latinLnBrk="0" hangingPunct="1">
        <a:lnSpc>
          <a:spcPct val="105000"/>
        </a:lnSpc>
        <a:spcBef>
          <a:spcPts val="600"/>
        </a:spcBef>
        <a:buFontTx/>
        <a:buNone/>
        <a:tabLst/>
        <a:defRPr lang="en-US" sz="2000" b="0" i="0" kern="1200" dirty="0" smtClean="0">
          <a:solidFill>
            <a:schemeClr val="bg2"/>
          </a:solidFill>
          <a:latin typeface="IBM Plex Sans" charset="0"/>
          <a:ea typeface="IBM Plex Sans" charset="0"/>
          <a:cs typeface="Arial" charset="0"/>
        </a:defRPr>
      </a:lvl1pPr>
      <a:lvl2pPr marL="228600" indent="-228600" algn="l" defTabSz="1097280" rtl="0" eaLnBrk="1" latinLnBrk="0" hangingPunct="1">
        <a:lnSpc>
          <a:spcPct val="105000"/>
        </a:lnSpc>
        <a:spcBef>
          <a:spcPts val="600"/>
        </a:spcBef>
        <a:buFont typeface="LucidaGrande" charset="0"/>
        <a:buChar char="-"/>
        <a:defRPr lang="en-US" sz="2000" b="0" i="0" kern="1200" dirty="0" smtClean="0">
          <a:solidFill>
            <a:schemeClr val="bg2"/>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bg2"/>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Wingdings" panose="05000000000000000000" pitchFamily="2" charset="2"/>
        <a:buChar char="q"/>
        <a:defRPr lang="en-US" sz="2000" b="0" i="0" kern="1200" dirty="0" smtClean="0">
          <a:solidFill>
            <a:schemeClr val="bg2"/>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21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custDataLst>
      <p:tags r:id="rId11"/>
    </p:custDataLst>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869" r:id="rId1"/>
    <p:sldLayoutId id="2147484041" r:id="rId2"/>
    <p:sldLayoutId id="2147483737" r:id="rId3"/>
    <p:sldLayoutId id="2147483735" r:id="rId4"/>
    <p:sldLayoutId id="2147484028" r:id="rId5"/>
    <p:sldLayoutId id="2147484018" r:id="rId6"/>
    <p:sldLayoutId id="2147484022" r:id="rId7"/>
    <p:sldLayoutId id="2147484012" r:id="rId8"/>
    <p:sldLayoutId id="2147484019" r:id="rId9"/>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8.xml"/><Relationship Id="rId1" Type="http://schemas.openxmlformats.org/officeDocument/2006/relationships/tags" Target="../tags/tag26.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8.xml"/><Relationship Id="rId1" Type="http://schemas.openxmlformats.org/officeDocument/2006/relationships/tags" Target="../tags/tag27.xml"/></Relationships>
</file>

<file path=ppt/slides/_rels/slide12.xml.rels><?xml version="1.0" encoding="UTF-8" standalone="yes"?>
<Relationships xmlns="http://schemas.openxmlformats.org/package/2006/relationships"><Relationship Id="rId3" Type="http://schemas.openxmlformats.org/officeDocument/2006/relationships/hyperlink" Target="https://www.qwiklabs.com/focuses/10408" TargetMode="External"/><Relationship Id="rId2" Type="http://schemas.openxmlformats.org/officeDocument/2006/relationships/slideLayout" Target="../slideLayouts/slideLayout8.xml"/><Relationship Id="rId1" Type="http://schemas.openxmlformats.org/officeDocument/2006/relationships/tags" Target="../tags/tag28.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9.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Data_architecture" TargetMode="External"/><Relationship Id="rId2" Type="http://schemas.openxmlformats.org/officeDocument/2006/relationships/slideLayout" Target="../slideLayouts/slideLayout8.xml"/><Relationship Id="rId1" Type="http://schemas.openxmlformats.org/officeDocument/2006/relationships/tags" Target="../tags/tag20.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8.xml"/><Relationship Id="rId1" Type="http://schemas.openxmlformats.org/officeDocument/2006/relationships/tags" Target="../tags/tag21.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Layout" Target="../slideLayouts/slideLayout12.xml"/><Relationship Id="rId1" Type="http://schemas.openxmlformats.org/officeDocument/2006/relationships/tags" Target="../tags/tag22.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Layout" Target="../slideLayouts/slideLayout12.xml"/><Relationship Id="rId1" Type="http://schemas.openxmlformats.org/officeDocument/2006/relationships/tags" Target="../tags/tag2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8.xml"/><Relationship Id="rId1" Type="http://schemas.openxmlformats.org/officeDocument/2006/relationships/tags" Target="../tags/tag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D4B9D2-53CB-42AF-BC71-611A377FDB37}"/>
              </a:ext>
            </a:extLst>
          </p:cNvPr>
          <p:cNvSpPr>
            <a:spLocks noGrp="1"/>
          </p:cNvSpPr>
          <p:nvPr>
            <p:ph type="title"/>
          </p:nvPr>
        </p:nvSpPr>
        <p:spPr/>
        <p:txBody>
          <a:bodyPr/>
          <a:lstStyle/>
          <a:p>
            <a:r>
              <a:rPr lang="en-US" spc="96" dirty="0"/>
              <a:t>Architecting a Modern Data Platform</a:t>
            </a:r>
            <a:br>
              <a:rPr lang="en-US" spc="96" dirty="0"/>
            </a:br>
            <a:br>
              <a:rPr lang="en-US" spc="96" dirty="0"/>
            </a:br>
            <a:r>
              <a:rPr lang="en-US" dirty="0"/>
              <a:t>July 28-30, 2020</a:t>
            </a:r>
            <a:br>
              <a:rPr lang="en-US" dirty="0"/>
            </a:br>
            <a:endParaRPr lang="en-US" dirty="0"/>
          </a:p>
        </p:txBody>
      </p:sp>
    </p:spTree>
    <p:custDataLst>
      <p:tags r:id="rId1"/>
    </p:custDataLst>
    <p:extLst>
      <p:ext uri="{BB962C8B-B14F-4D97-AF65-F5344CB8AC3E}">
        <p14:creationId xmlns:p14="http://schemas.microsoft.com/office/powerpoint/2010/main" val="2633309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3DFE96C-BA57-485F-836F-7FFF77A51694}"/>
              </a:ext>
            </a:extLst>
          </p:cNvPr>
          <p:cNvGrpSpPr/>
          <p:nvPr/>
        </p:nvGrpSpPr>
        <p:grpSpPr>
          <a:xfrm>
            <a:off x="0" y="2057400"/>
            <a:ext cx="14630399" cy="6172200"/>
            <a:chOff x="504247" y="2331720"/>
            <a:chExt cx="13621906" cy="5306620"/>
          </a:xfrm>
        </p:grpSpPr>
        <p:pic>
          <p:nvPicPr>
            <p:cNvPr id="4" name="Picture 3">
              <a:extLst>
                <a:ext uri="{FF2B5EF4-FFF2-40B4-BE49-F238E27FC236}">
                  <a16:creationId xmlns:a16="http://schemas.microsoft.com/office/drawing/2014/main" id="{E89C07C1-134E-E04A-A373-61B2C60689E7}"/>
                </a:ext>
              </a:extLst>
            </p:cNvPr>
            <p:cNvPicPr>
              <a:picLocks noChangeAspect="1"/>
            </p:cNvPicPr>
            <p:nvPr/>
          </p:nvPicPr>
          <p:blipFill>
            <a:blip r:embed="rId3"/>
            <a:stretch>
              <a:fillRect/>
            </a:stretch>
          </p:blipFill>
          <p:spPr>
            <a:xfrm>
              <a:off x="7602888" y="2331720"/>
              <a:ext cx="6523265" cy="5295356"/>
            </a:xfrm>
            <a:prstGeom prst="rect">
              <a:avLst/>
            </a:prstGeom>
            <a:ln>
              <a:solidFill>
                <a:schemeClr val="tx2">
                  <a:lumMod val="75000"/>
                </a:schemeClr>
              </a:solidFill>
            </a:ln>
          </p:spPr>
        </p:pic>
        <p:pic>
          <p:nvPicPr>
            <p:cNvPr id="6" name="Picture 5">
              <a:extLst>
                <a:ext uri="{FF2B5EF4-FFF2-40B4-BE49-F238E27FC236}">
                  <a16:creationId xmlns:a16="http://schemas.microsoft.com/office/drawing/2014/main" id="{CA7D4250-B391-C54E-BF2B-31D22CD4AACE}"/>
                </a:ext>
              </a:extLst>
            </p:cNvPr>
            <p:cNvPicPr>
              <a:picLocks noChangeAspect="1"/>
            </p:cNvPicPr>
            <p:nvPr/>
          </p:nvPicPr>
          <p:blipFill>
            <a:blip r:embed="rId4"/>
            <a:stretch>
              <a:fillRect/>
            </a:stretch>
          </p:blipFill>
          <p:spPr>
            <a:xfrm>
              <a:off x="504247" y="2342984"/>
              <a:ext cx="6446520" cy="5295356"/>
            </a:xfrm>
            <a:prstGeom prst="rect">
              <a:avLst/>
            </a:prstGeom>
            <a:ln>
              <a:solidFill>
                <a:schemeClr val="tx2">
                  <a:lumMod val="75000"/>
                </a:schemeClr>
              </a:solidFill>
            </a:ln>
          </p:spPr>
        </p:pic>
      </p:grpSp>
      <p:sp>
        <p:nvSpPr>
          <p:cNvPr id="2" name="Title 1">
            <a:extLst>
              <a:ext uri="{FF2B5EF4-FFF2-40B4-BE49-F238E27FC236}">
                <a16:creationId xmlns:a16="http://schemas.microsoft.com/office/drawing/2014/main" id="{ED32B97C-8A2F-4BEF-9F2C-0A951883F785}"/>
              </a:ext>
            </a:extLst>
          </p:cNvPr>
          <p:cNvSpPr>
            <a:spLocks noGrp="1"/>
          </p:cNvSpPr>
          <p:nvPr>
            <p:ph type="title"/>
          </p:nvPr>
        </p:nvSpPr>
        <p:spPr/>
        <p:txBody>
          <a:bodyPr/>
          <a:lstStyle/>
          <a:p>
            <a:r>
              <a:rPr lang="en-US" altLang="en-US" dirty="0"/>
              <a:t>Case Study Client Data Architecture Deliverable ToC  – Part 1</a:t>
            </a:r>
            <a:br>
              <a:rPr lang="en-US" spc="-72" dirty="0">
                <a:solidFill>
                  <a:schemeClr val="tx1"/>
                </a:solidFill>
              </a:rPr>
            </a:br>
            <a:endParaRPr lang="en-IN" dirty="0"/>
          </a:p>
        </p:txBody>
      </p:sp>
    </p:spTree>
    <p:custDataLst>
      <p:tags r:id="rId1"/>
    </p:custDataLst>
    <p:extLst>
      <p:ext uri="{BB962C8B-B14F-4D97-AF65-F5344CB8AC3E}">
        <p14:creationId xmlns:p14="http://schemas.microsoft.com/office/powerpoint/2010/main" val="4010322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FBEE73-9897-4406-89D7-D8D51AA44395}"/>
              </a:ext>
            </a:extLst>
          </p:cNvPr>
          <p:cNvSpPr>
            <a:spLocks noGrp="1"/>
          </p:cNvSpPr>
          <p:nvPr>
            <p:ph type="title"/>
          </p:nvPr>
        </p:nvSpPr>
        <p:spPr/>
        <p:txBody>
          <a:bodyPr/>
          <a:lstStyle/>
          <a:p>
            <a:r>
              <a:rPr lang="en-US" altLang="en-US" dirty="0"/>
              <a:t>Case Study Client Data Architecture Deliverable ToC  – Part 2</a:t>
            </a:r>
            <a:br>
              <a:rPr lang="en-US" spc="-72" dirty="0">
                <a:solidFill>
                  <a:schemeClr val="tx1"/>
                </a:solidFill>
              </a:rPr>
            </a:br>
            <a:endParaRPr lang="en-IN" dirty="0"/>
          </a:p>
        </p:txBody>
      </p:sp>
      <p:pic>
        <p:nvPicPr>
          <p:cNvPr id="4" name="Picture 3">
            <a:extLst>
              <a:ext uri="{FF2B5EF4-FFF2-40B4-BE49-F238E27FC236}">
                <a16:creationId xmlns:a16="http://schemas.microsoft.com/office/drawing/2014/main" id="{5205E913-2C91-4147-813A-E308D513FD97}"/>
              </a:ext>
            </a:extLst>
          </p:cNvPr>
          <p:cNvPicPr>
            <a:picLocks noChangeAspect="1"/>
          </p:cNvPicPr>
          <p:nvPr/>
        </p:nvPicPr>
        <p:blipFill>
          <a:blip r:embed="rId3"/>
          <a:stretch>
            <a:fillRect/>
          </a:stretch>
        </p:blipFill>
        <p:spPr>
          <a:xfrm>
            <a:off x="2697480" y="2057400"/>
            <a:ext cx="9235440" cy="5715000"/>
          </a:xfrm>
          <a:prstGeom prst="rect">
            <a:avLst/>
          </a:prstGeom>
          <a:ln>
            <a:solidFill>
              <a:schemeClr val="tx2">
                <a:lumMod val="75000"/>
              </a:schemeClr>
            </a:solidFill>
          </a:ln>
        </p:spPr>
      </p:pic>
    </p:spTree>
    <p:custDataLst>
      <p:tags r:id="rId1"/>
    </p:custDataLst>
    <p:extLst>
      <p:ext uri="{BB962C8B-B14F-4D97-AF65-F5344CB8AC3E}">
        <p14:creationId xmlns:p14="http://schemas.microsoft.com/office/powerpoint/2010/main" val="989182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5BB722C-5A49-4EBE-944B-671BC6CAB0E6}"/>
              </a:ext>
            </a:extLst>
          </p:cNvPr>
          <p:cNvSpPr>
            <a:spLocks noGrp="1"/>
          </p:cNvSpPr>
          <p:nvPr>
            <p:ph idx="1"/>
          </p:nvPr>
        </p:nvSpPr>
        <p:spPr>
          <a:xfrm>
            <a:off x="454858" y="2057400"/>
            <a:ext cx="13535462" cy="5257800"/>
          </a:xfrm>
        </p:spPr>
        <p:txBody>
          <a:bodyPr/>
          <a:lstStyle/>
          <a:p>
            <a:pPr marL="342900" indent="-342900">
              <a:buFont typeface="Arial" panose="020B0604020202020204" pitchFamily="34" charset="0"/>
              <a:buChar char="•"/>
              <a:defRPr/>
            </a:pPr>
            <a:r>
              <a:rPr lang="en-US" sz="2800" dirty="0">
                <a:solidFill>
                  <a:prstClr val="black"/>
                </a:solidFill>
                <a:latin typeface="IBM Plex Sans" panose="020B0503050000000000" pitchFamily="34" charset="0"/>
              </a:rPr>
              <a:t>IAM - </a:t>
            </a:r>
            <a:r>
              <a:rPr lang="en-US" sz="2800" dirty="0">
                <a:solidFill>
                  <a:prstClr val="black"/>
                </a:solidFill>
                <a:latin typeface="IBM Plex Sans" panose="020B0503050000000000" pitchFamily="34" charset="0"/>
                <a:hlinkClick r:id="rId3"/>
              </a:rPr>
              <a:t>https://www.qwiklabs.com/focuses/10408</a:t>
            </a:r>
            <a:endParaRPr lang="en-US" sz="2800" dirty="0">
              <a:solidFill>
                <a:prstClr val="black"/>
              </a:solidFill>
              <a:latin typeface="IBM Plex Sans" panose="020B0503050000000000" pitchFamily="34" charset="0"/>
            </a:endParaRPr>
          </a:p>
          <a:p>
            <a:pPr marL="342900" indent="-342900">
              <a:buFont typeface="Arial" panose="020B0604020202020204" pitchFamily="34" charset="0"/>
              <a:buChar char="•"/>
              <a:defRPr/>
            </a:pPr>
            <a:endParaRPr lang="en-US" sz="2800" dirty="0">
              <a:solidFill>
                <a:prstClr val="black"/>
              </a:solidFill>
              <a:latin typeface="IBM Plex Sans" panose="020B0503050000000000" pitchFamily="34" charset="0"/>
            </a:endParaRPr>
          </a:p>
          <a:p>
            <a:pPr marL="342900" indent="-342900">
              <a:buFont typeface="Arial" panose="020B0604020202020204" pitchFamily="34" charset="0"/>
              <a:buChar char="•"/>
              <a:defRPr/>
            </a:pPr>
            <a:r>
              <a:rPr lang="en-US" sz="2800" dirty="0">
                <a:solidFill>
                  <a:prstClr val="black"/>
                </a:solidFill>
                <a:latin typeface="IBM Plex Sans" panose="020B0503050000000000" pitchFamily="34" charset="0"/>
              </a:rPr>
              <a:t>Notes: </a:t>
            </a:r>
          </a:p>
          <a:p>
            <a:pPr marL="685800" lvl="1" indent="-457200">
              <a:buFont typeface="Wingdings" pitchFamily="2" charset="2"/>
              <a:buChar char="Ø"/>
              <a:defRPr/>
            </a:pPr>
            <a:r>
              <a:rPr lang="en-US" sz="2800" dirty="0">
                <a:solidFill>
                  <a:prstClr val="black"/>
                </a:solidFill>
                <a:latin typeface="IBM Plex Sans" panose="020B0503050000000000" pitchFamily="34" charset="0"/>
              </a:rPr>
              <a:t>20 minutes</a:t>
            </a:r>
          </a:p>
          <a:p>
            <a:pPr marL="685800" lvl="1" indent="-457200">
              <a:buFont typeface="Wingdings" pitchFamily="2" charset="2"/>
              <a:buChar char="Ø"/>
              <a:defRPr/>
            </a:pPr>
            <a:r>
              <a:rPr lang="en-US" sz="2800" dirty="0">
                <a:solidFill>
                  <a:prstClr val="black"/>
                </a:solidFill>
                <a:latin typeface="IBM Plex Sans" panose="020B0503050000000000" pitchFamily="34" charset="0"/>
              </a:rPr>
              <a:t>Student could stop after testing the first user's access</a:t>
            </a:r>
          </a:p>
          <a:p>
            <a:endParaRPr lang="en-IN" dirty="0">
              <a:latin typeface="IBM Plex Sans" panose="020B0503050000000000" pitchFamily="34" charset="0"/>
            </a:endParaRPr>
          </a:p>
        </p:txBody>
      </p:sp>
      <p:sp>
        <p:nvSpPr>
          <p:cNvPr id="7" name="Title 6">
            <a:extLst>
              <a:ext uri="{FF2B5EF4-FFF2-40B4-BE49-F238E27FC236}">
                <a16:creationId xmlns:a16="http://schemas.microsoft.com/office/drawing/2014/main" id="{4BD4613F-7290-614A-B618-B59E2336A65D}"/>
              </a:ext>
            </a:extLst>
          </p:cNvPr>
          <p:cNvSpPr>
            <a:spLocks noGrp="1"/>
          </p:cNvSpPr>
          <p:nvPr>
            <p:ph type="title"/>
          </p:nvPr>
        </p:nvSpPr>
        <p:spPr/>
        <p:txBody>
          <a:bodyPr/>
          <a:lstStyle/>
          <a:p>
            <a:r>
              <a:rPr lang="en-US" sz="4000" dirty="0"/>
              <a:t>Group Lab #2 – Familiarize w/IAM</a:t>
            </a:r>
            <a:endParaRPr lang="en-US" b="0" dirty="0">
              <a:latin typeface="+mj-lt"/>
            </a:endParaRPr>
          </a:p>
        </p:txBody>
      </p:sp>
      <p:sp>
        <p:nvSpPr>
          <p:cNvPr id="5" name="object 5"/>
          <p:cNvSpPr txBox="1">
            <a:spLocks noGrp="1"/>
          </p:cNvSpPr>
          <p:nvPr>
            <p:ph type="sldNum" sz="quarter" idx="4294967295"/>
          </p:nvPr>
        </p:nvSpPr>
        <p:spPr>
          <a:xfrm>
            <a:off x="0" y="0"/>
            <a:ext cx="0" cy="311150"/>
          </a:xfrm>
          <a:prstGeom prst="rect">
            <a:avLst/>
          </a:prstGeom>
        </p:spPr>
        <p:txBody>
          <a:bodyPr vert="horz" wrap="square" lIns="0" tIns="16002" rIns="0" bIns="0" rtlCol="0">
            <a:spAutoFit/>
          </a:bodyPr>
          <a:lstStyle/>
          <a:p>
            <a:pPr marL="30480">
              <a:spcBef>
                <a:spcPts val="126"/>
              </a:spcBef>
              <a:defRPr/>
            </a:pPr>
            <a:fld id="{81D60167-4931-47E6-BA6A-407CBD079E47}" type="slidenum">
              <a:rPr/>
              <a:pPr marL="30480">
                <a:spcBef>
                  <a:spcPts val="126"/>
                </a:spcBef>
                <a:defRPr/>
              </a:pPr>
              <a:t>12</a:t>
            </a:fld>
            <a:endParaRPr dirty="0"/>
          </a:p>
        </p:txBody>
      </p:sp>
      <p:grpSp>
        <p:nvGrpSpPr>
          <p:cNvPr id="9" name="Group 8">
            <a:extLst>
              <a:ext uri="{FF2B5EF4-FFF2-40B4-BE49-F238E27FC236}">
                <a16:creationId xmlns:a16="http://schemas.microsoft.com/office/drawing/2014/main" id="{2F7A12DF-7C60-46A8-8093-4A0E74BEE502}"/>
              </a:ext>
            </a:extLst>
          </p:cNvPr>
          <p:cNvGrpSpPr/>
          <p:nvPr/>
        </p:nvGrpSpPr>
        <p:grpSpPr>
          <a:xfrm>
            <a:off x="12516900" y="525600"/>
            <a:ext cx="1283035" cy="945000"/>
            <a:chOff x="7610023" y="90032"/>
            <a:chExt cx="1283035" cy="945000"/>
          </a:xfrm>
        </p:grpSpPr>
        <p:grpSp>
          <p:nvGrpSpPr>
            <p:cNvPr id="10" name="Group 9">
              <a:extLst>
                <a:ext uri="{FF2B5EF4-FFF2-40B4-BE49-F238E27FC236}">
                  <a16:creationId xmlns:a16="http://schemas.microsoft.com/office/drawing/2014/main" id="{62C5E016-F973-481C-A661-17158131F69D}"/>
                </a:ext>
              </a:extLst>
            </p:cNvPr>
            <p:cNvGrpSpPr/>
            <p:nvPr/>
          </p:nvGrpSpPr>
          <p:grpSpPr>
            <a:xfrm>
              <a:off x="7946487" y="90032"/>
              <a:ext cx="610262" cy="482456"/>
              <a:chOff x="1475005" y="4114800"/>
              <a:chExt cx="1132000" cy="884500"/>
            </a:xfrm>
            <a:solidFill>
              <a:srgbClr val="6E32C9"/>
            </a:solidFill>
          </p:grpSpPr>
          <p:sp>
            <p:nvSpPr>
              <p:cNvPr id="22" name="Freeform: Shape 21">
                <a:extLst>
                  <a:ext uri="{FF2B5EF4-FFF2-40B4-BE49-F238E27FC236}">
                    <a16:creationId xmlns:a16="http://schemas.microsoft.com/office/drawing/2014/main" id="{740B5657-2FDE-40B5-825C-8BA1AF72856F}"/>
                  </a:ext>
                </a:extLst>
              </p:cNvPr>
              <p:cNvSpPr/>
              <p:nvPr/>
            </p:nvSpPr>
            <p:spPr>
              <a:xfrm>
                <a:off x="1882042" y="4114800"/>
                <a:ext cx="327699" cy="327699"/>
              </a:xfrm>
              <a:custGeom>
                <a:avLst/>
                <a:gdLst>
                  <a:gd name="connsiteX0" fmla="*/ 163850 w 327699"/>
                  <a:gd name="connsiteY0" fmla="*/ 327700 h 327699"/>
                  <a:gd name="connsiteX1" fmla="*/ 327700 w 327699"/>
                  <a:gd name="connsiteY1" fmla="*/ 163850 h 327699"/>
                  <a:gd name="connsiteX2" fmla="*/ 163850 w 327699"/>
                  <a:gd name="connsiteY2" fmla="*/ 0 h 327699"/>
                  <a:gd name="connsiteX3" fmla="*/ 0 w 327699"/>
                  <a:gd name="connsiteY3" fmla="*/ 163850 h 327699"/>
                  <a:gd name="connsiteX4" fmla="*/ 163850 w 327699"/>
                  <a:gd name="connsiteY4" fmla="*/ 327700 h 327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99" h="327699">
                    <a:moveTo>
                      <a:pt x="163850" y="327700"/>
                    </a:moveTo>
                    <a:cubicBezTo>
                      <a:pt x="254398" y="327700"/>
                      <a:pt x="327700" y="254398"/>
                      <a:pt x="327700" y="163850"/>
                    </a:cubicBezTo>
                    <a:cubicBezTo>
                      <a:pt x="327700" y="73301"/>
                      <a:pt x="254398" y="0"/>
                      <a:pt x="163850" y="0"/>
                    </a:cubicBezTo>
                    <a:cubicBezTo>
                      <a:pt x="73301" y="0"/>
                      <a:pt x="0" y="73445"/>
                      <a:pt x="0" y="163850"/>
                    </a:cubicBezTo>
                    <a:cubicBezTo>
                      <a:pt x="0" y="254255"/>
                      <a:pt x="73301" y="327700"/>
                      <a:pt x="163850" y="327700"/>
                    </a:cubicBezTo>
                    <a:close/>
                  </a:path>
                </a:pathLst>
              </a:custGeom>
              <a:solidFill>
                <a:srgbClr val="0530AD"/>
              </a:solidFill>
              <a:ln w="14345" cap="flat">
                <a:noFill/>
                <a:prstDash val="solid"/>
                <a:miter/>
              </a:ln>
            </p:spPr>
            <p:txBody>
              <a:bodyPr rtlCol="0" anchor="ctr"/>
              <a:lstStyle/>
              <a:p>
                <a:endParaRPr lang="en-US" sz="844" dirty="0"/>
              </a:p>
            </p:txBody>
          </p:sp>
          <p:sp>
            <p:nvSpPr>
              <p:cNvPr id="23" name="Freeform: Shape 22">
                <a:extLst>
                  <a:ext uri="{FF2B5EF4-FFF2-40B4-BE49-F238E27FC236}">
                    <a16:creationId xmlns:a16="http://schemas.microsoft.com/office/drawing/2014/main" id="{6C29F292-A4D9-4FEF-BF00-D1143D4A1F96}"/>
                  </a:ext>
                </a:extLst>
              </p:cNvPr>
              <p:cNvSpPr/>
              <p:nvPr/>
            </p:nvSpPr>
            <p:spPr>
              <a:xfrm>
                <a:off x="1475005" y="4485761"/>
                <a:ext cx="1132000" cy="513539"/>
              </a:xfrm>
              <a:custGeom>
                <a:avLst/>
                <a:gdLst>
                  <a:gd name="connsiteX0" fmla="*/ 886657 w 1132000"/>
                  <a:gd name="connsiteY0" fmla="*/ 364638 h 513539"/>
                  <a:gd name="connsiteX1" fmla="*/ 875734 w 1132000"/>
                  <a:gd name="connsiteY1" fmla="*/ 216023 h 513539"/>
                  <a:gd name="connsiteX2" fmla="*/ 670634 w 1132000"/>
                  <a:gd name="connsiteY2" fmla="*/ 0 h 513539"/>
                  <a:gd name="connsiteX3" fmla="*/ 570887 w 1132000"/>
                  <a:gd name="connsiteY3" fmla="*/ 77613 h 513539"/>
                  <a:gd name="connsiteX4" fmla="*/ 471284 w 1132000"/>
                  <a:gd name="connsiteY4" fmla="*/ 0 h 513539"/>
                  <a:gd name="connsiteX5" fmla="*/ 266040 w 1132000"/>
                  <a:gd name="connsiteY5" fmla="*/ 216023 h 513539"/>
                  <a:gd name="connsiteX6" fmla="*/ 255117 w 1132000"/>
                  <a:gd name="connsiteY6" fmla="*/ 362913 h 513539"/>
                  <a:gd name="connsiteX7" fmla="*/ 0 w 1132000"/>
                  <a:gd name="connsiteY7" fmla="*/ 433627 h 513539"/>
                  <a:gd name="connsiteX8" fmla="*/ 34926 w 1132000"/>
                  <a:gd name="connsiteY8" fmla="*/ 512677 h 513539"/>
                  <a:gd name="connsiteX9" fmla="*/ 308871 w 1132000"/>
                  <a:gd name="connsiteY9" fmla="*/ 442826 h 513539"/>
                  <a:gd name="connsiteX10" fmla="*/ 570743 w 1132000"/>
                  <a:gd name="connsiteY10" fmla="*/ 271646 h 513539"/>
                  <a:gd name="connsiteX11" fmla="*/ 833622 w 1132000"/>
                  <a:gd name="connsiteY11" fmla="*/ 444550 h 513539"/>
                  <a:gd name="connsiteX12" fmla="*/ 1098512 w 1132000"/>
                  <a:gd name="connsiteY12" fmla="*/ 513540 h 513539"/>
                  <a:gd name="connsiteX13" fmla="*/ 1132001 w 1132000"/>
                  <a:gd name="connsiteY13" fmla="*/ 433914 h 513539"/>
                  <a:gd name="connsiteX14" fmla="*/ 886657 w 1132000"/>
                  <a:gd name="connsiteY14" fmla="*/ 364638 h 513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2000" h="513539">
                    <a:moveTo>
                      <a:pt x="886657" y="364638"/>
                    </a:moveTo>
                    <a:lnTo>
                      <a:pt x="875734" y="216023"/>
                    </a:lnTo>
                    <a:cubicBezTo>
                      <a:pt x="866392" y="66115"/>
                      <a:pt x="796253" y="7618"/>
                      <a:pt x="670634" y="0"/>
                    </a:cubicBezTo>
                    <a:lnTo>
                      <a:pt x="570887" y="77613"/>
                    </a:lnTo>
                    <a:lnTo>
                      <a:pt x="471284" y="0"/>
                    </a:lnTo>
                    <a:cubicBezTo>
                      <a:pt x="345378" y="7618"/>
                      <a:pt x="275383" y="66115"/>
                      <a:pt x="266040" y="216023"/>
                    </a:cubicBezTo>
                    <a:lnTo>
                      <a:pt x="255117" y="362913"/>
                    </a:lnTo>
                    <a:cubicBezTo>
                      <a:pt x="160257" y="379585"/>
                      <a:pt x="74020" y="403588"/>
                      <a:pt x="0" y="433627"/>
                    </a:cubicBezTo>
                    <a:lnTo>
                      <a:pt x="34926" y="512677"/>
                    </a:lnTo>
                    <a:cubicBezTo>
                      <a:pt x="114695" y="481920"/>
                      <a:pt x="209124" y="458204"/>
                      <a:pt x="308871" y="442826"/>
                    </a:cubicBezTo>
                    <a:cubicBezTo>
                      <a:pt x="353283" y="342216"/>
                      <a:pt x="453893" y="271646"/>
                      <a:pt x="570743" y="271646"/>
                    </a:cubicBezTo>
                    <a:cubicBezTo>
                      <a:pt x="688457" y="271646"/>
                      <a:pt x="789641" y="342935"/>
                      <a:pt x="833622" y="444550"/>
                    </a:cubicBezTo>
                    <a:cubicBezTo>
                      <a:pt x="930063" y="460073"/>
                      <a:pt x="1021331" y="483501"/>
                      <a:pt x="1098512" y="513540"/>
                    </a:cubicBezTo>
                    <a:lnTo>
                      <a:pt x="1132001" y="433914"/>
                    </a:lnTo>
                    <a:cubicBezTo>
                      <a:pt x="1060568" y="404594"/>
                      <a:pt x="977637" y="381166"/>
                      <a:pt x="886657" y="364638"/>
                    </a:cubicBezTo>
                    <a:close/>
                  </a:path>
                </a:pathLst>
              </a:custGeom>
              <a:solidFill>
                <a:srgbClr val="0530AD"/>
              </a:solidFill>
              <a:ln w="14345" cap="flat">
                <a:noFill/>
                <a:prstDash val="solid"/>
                <a:miter/>
              </a:ln>
            </p:spPr>
            <p:txBody>
              <a:bodyPr rtlCol="0" anchor="ctr"/>
              <a:lstStyle/>
              <a:p>
                <a:endParaRPr lang="en-US" sz="844" dirty="0"/>
              </a:p>
            </p:txBody>
          </p:sp>
        </p:grpSp>
        <p:sp>
          <p:nvSpPr>
            <p:cNvPr id="11" name="Freeform: Shape 10">
              <a:extLst>
                <a:ext uri="{FF2B5EF4-FFF2-40B4-BE49-F238E27FC236}">
                  <a16:creationId xmlns:a16="http://schemas.microsoft.com/office/drawing/2014/main" id="{6355D393-8357-4A7E-9DBF-5CC90AAC592A}"/>
                </a:ext>
              </a:extLst>
            </p:cNvPr>
            <p:cNvSpPr/>
            <p:nvPr/>
          </p:nvSpPr>
          <p:spPr>
            <a:xfrm>
              <a:off x="7795161" y="637558"/>
              <a:ext cx="226252" cy="226019"/>
            </a:xfrm>
            <a:custGeom>
              <a:avLst/>
              <a:gdLst>
                <a:gd name="connsiteX0" fmla="*/ 91411 w 419685"/>
                <a:gd name="connsiteY0" fmla="*/ 125187 h 414367"/>
                <a:gd name="connsiteX1" fmla="*/ 68702 w 419685"/>
                <a:gd name="connsiteY1" fmla="*/ 89255 h 414367"/>
                <a:gd name="connsiteX2" fmla="*/ 22709 w 419685"/>
                <a:gd name="connsiteY2" fmla="*/ 0 h 414367"/>
                <a:gd name="connsiteX3" fmla="*/ 0 w 419685"/>
                <a:gd name="connsiteY3" fmla="*/ 90549 h 414367"/>
                <a:gd name="connsiteX4" fmla="*/ 378723 w 419685"/>
                <a:gd name="connsiteY4" fmla="*/ 414367 h 414367"/>
                <a:gd name="connsiteX5" fmla="*/ 419685 w 419685"/>
                <a:gd name="connsiteY5" fmla="*/ 335173 h 414367"/>
                <a:gd name="connsiteX6" fmla="*/ 91411 w 419685"/>
                <a:gd name="connsiteY6" fmla="*/ 125187 h 41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685" h="414367">
                  <a:moveTo>
                    <a:pt x="91411" y="125187"/>
                  </a:moveTo>
                  <a:cubicBezTo>
                    <a:pt x="82931" y="114551"/>
                    <a:pt x="75170" y="102622"/>
                    <a:pt x="68702" y="89255"/>
                  </a:cubicBezTo>
                  <a:lnTo>
                    <a:pt x="22709" y="0"/>
                  </a:lnTo>
                  <a:cubicBezTo>
                    <a:pt x="8049" y="29033"/>
                    <a:pt x="0" y="59216"/>
                    <a:pt x="0" y="90549"/>
                  </a:cubicBezTo>
                  <a:cubicBezTo>
                    <a:pt x="0" y="227665"/>
                    <a:pt x="149046" y="345953"/>
                    <a:pt x="378723" y="414367"/>
                  </a:cubicBezTo>
                  <a:lnTo>
                    <a:pt x="419685" y="335173"/>
                  </a:lnTo>
                  <a:cubicBezTo>
                    <a:pt x="249799" y="288318"/>
                    <a:pt x="118576" y="214873"/>
                    <a:pt x="91411" y="125187"/>
                  </a:cubicBezTo>
                  <a:close/>
                </a:path>
              </a:pathLst>
            </a:custGeom>
            <a:solidFill>
              <a:srgbClr val="00BAB6"/>
            </a:solidFill>
            <a:ln w="14345" cap="flat">
              <a:noFill/>
              <a:prstDash val="solid"/>
              <a:miter/>
            </a:ln>
          </p:spPr>
          <p:txBody>
            <a:bodyPr rtlCol="0" anchor="ctr"/>
            <a:lstStyle/>
            <a:p>
              <a:endParaRPr lang="en-US" sz="844" dirty="0"/>
            </a:p>
          </p:txBody>
        </p:sp>
        <p:sp>
          <p:nvSpPr>
            <p:cNvPr id="12" name="Freeform: Shape 11">
              <a:extLst>
                <a:ext uri="{FF2B5EF4-FFF2-40B4-BE49-F238E27FC236}">
                  <a16:creationId xmlns:a16="http://schemas.microsoft.com/office/drawing/2014/main" id="{22CFA4E9-71D7-4767-8CFC-A8309A90D18B}"/>
                </a:ext>
              </a:extLst>
            </p:cNvPr>
            <p:cNvSpPr/>
            <p:nvPr/>
          </p:nvSpPr>
          <p:spPr>
            <a:xfrm>
              <a:off x="8486007" y="638029"/>
              <a:ext cx="221835" cy="224216"/>
            </a:xfrm>
            <a:custGeom>
              <a:avLst/>
              <a:gdLst>
                <a:gd name="connsiteX0" fmla="*/ 389359 w 411492"/>
                <a:gd name="connsiteY0" fmla="*/ 0 h 411061"/>
                <a:gd name="connsiteX1" fmla="*/ 347821 w 411492"/>
                <a:gd name="connsiteY1" fmla="*/ 84799 h 411061"/>
                <a:gd name="connsiteX2" fmla="*/ 318501 w 411492"/>
                <a:gd name="connsiteY2" fmla="*/ 128780 h 411061"/>
                <a:gd name="connsiteX3" fmla="*/ 0 w 411492"/>
                <a:gd name="connsiteY3" fmla="*/ 331868 h 411061"/>
                <a:gd name="connsiteX4" fmla="*/ 40819 w 411492"/>
                <a:gd name="connsiteY4" fmla="*/ 411062 h 411061"/>
                <a:gd name="connsiteX5" fmla="*/ 411493 w 411492"/>
                <a:gd name="connsiteY5" fmla="*/ 89542 h 411061"/>
                <a:gd name="connsiteX6" fmla="*/ 389359 w 411492"/>
                <a:gd name="connsiteY6" fmla="*/ 0 h 41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492" h="411061">
                  <a:moveTo>
                    <a:pt x="389359" y="0"/>
                  </a:moveTo>
                  <a:lnTo>
                    <a:pt x="347821" y="84799"/>
                  </a:lnTo>
                  <a:cubicBezTo>
                    <a:pt x="339629" y="101616"/>
                    <a:pt x="329712" y="116276"/>
                    <a:pt x="318501" y="128780"/>
                  </a:cubicBezTo>
                  <a:cubicBezTo>
                    <a:pt x="288749" y="215017"/>
                    <a:pt x="162987" y="285875"/>
                    <a:pt x="0" y="331868"/>
                  </a:cubicBezTo>
                  <a:lnTo>
                    <a:pt x="40819" y="411062"/>
                  </a:lnTo>
                  <a:cubicBezTo>
                    <a:pt x="266040" y="342216"/>
                    <a:pt x="411493" y="225078"/>
                    <a:pt x="411493" y="89542"/>
                  </a:cubicBezTo>
                  <a:cubicBezTo>
                    <a:pt x="411493" y="58641"/>
                    <a:pt x="403732" y="28746"/>
                    <a:pt x="389359" y="0"/>
                  </a:cubicBezTo>
                  <a:close/>
                </a:path>
              </a:pathLst>
            </a:custGeom>
            <a:solidFill>
              <a:srgbClr val="A66EFA"/>
            </a:solidFill>
            <a:ln w="14345" cap="flat">
              <a:noFill/>
              <a:prstDash val="solid"/>
              <a:miter/>
            </a:ln>
          </p:spPr>
          <p:txBody>
            <a:bodyPr rtlCol="0" anchor="ctr"/>
            <a:lstStyle/>
            <a:p>
              <a:endParaRPr lang="en-US" sz="844" dirty="0"/>
            </a:p>
          </p:txBody>
        </p:sp>
        <p:grpSp>
          <p:nvGrpSpPr>
            <p:cNvPr id="13" name="Group 12">
              <a:extLst>
                <a:ext uri="{FF2B5EF4-FFF2-40B4-BE49-F238E27FC236}">
                  <a16:creationId xmlns:a16="http://schemas.microsoft.com/office/drawing/2014/main" id="{528705BF-745A-4BDF-A72E-9FE61727FA16}"/>
                </a:ext>
              </a:extLst>
            </p:cNvPr>
            <p:cNvGrpSpPr/>
            <p:nvPr/>
          </p:nvGrpSpPr>
          <p:grpSpPr>
            <a:xfrm>
              <a:off x="8008164" y="475668"/>
              <a:ext cx="491944" cy="559364"/>
              <a:chOff x="1589412" y="4821797"/>
              <a:chExt cx="912528" cy="1025497"/>
            </a:xfrm>
            <a:solidFill>
              <a:srgbClr val="8B73B3"/>
            </a:solidFill>
          </p:grpSpPr>
          <p:sp>
            <p:nvSpPr>
              <p:cNvPr id="20" name="Freeform: Shape 19">
                <a:extLst>
                  <a:ext uri="{FF2B5EF4-FFF2-40B4-BE49-F238E27FC236}">
                    <a16:creationId xmlns:a16="http://schemas.microsoft.com/office/drawing/2014/main" id="{4BA1C53F-EE43-49C7-8B62-5BDE330CD85F}"/>
                  </a:ext>
                </a:extLst>
              </p:cNvPr>
              <p:cNvSpPr/>
              <p:nvPr/>
            </p:nvSpPr>
            <p:spPr>
              <a:xfrm>
                <a:off x="1824120" y="4821797"/>
                <a:ext cx="443544" cy="443544"/>
              </a:xfrm>
              <a:custGeom>
                <a:avLst/>
                <a:gdLst>
                  <a:gd name="connsiteX0" fmla="*/ 221628 w 443544"/>
                  <a:gd name="connsiteY0" fmla="*/ 443544 h 443544"/>
                  <a:gd name="connsiteX1" fmla="*/ 443544 w 443544"/>
                  <a:gd name="connsiteY1" fmla="*/ 221772 h 443544"/>
                  <a:gd name="connsiteX2" fmla="*/ 221628 w 443544"/>
                  <a:gd name="connsiteY2" fmla="*/ 0 h 443544"/>
                  <a:gd name="connsiteX3" fmla="*/ 0 w 443544"/>
                  <a:gd name="connsiteY3" fmla="*/ 221772 h 443544"/>
                  <a:gd name="connsiteX4" fmla="*/ 221628 w 443544"/>
                  <a:gd name="connsiteY4" fmla="*/ 443544 h 443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44" h="443544">
                    <a:moveTo>
                      <a:pt x="221628" y="443544"/>
                    </a:moveTo>
                    <a:cubicBezTo>
                      <a:pt x="344228" y="443544"/>
                      <a:pt x="443544" y="344372"/>
                      <a:pt x="443544" y="221772"/>
                    </a:cubicBezTo>
                    <a:cubicBezTo>
                      <a:pt x="443544" y="99316"/>
                      <a:pt x="344228" y="0"/>
                      <a:pt x="221628" y="0"/>
                    </a:cubicBezTo>
                    <a:cubicBezTo>
                      <a:pt x="99172" y="0"/>
                      <a:pt x="0" y="99172"/>
                      <a:pt x="0" y="221772"/>
                    </a:cubicBezTo>
                    <a:cubicBezTo>
                      <a:pt x="0" y="344228"/>
                      <a:pt x="99172" y="443544"/>
                      <a:pt x="221628" y="443544"/>
                    </a:cubicBezTo>
                    <a:close/>
                  </a:path>
                </a:pathLst>
              </a:custGeom>
              <a:solidFill>
                <a:schemeClr val="accent2"/>
              </a:solidFill>
              <a:ln w="14345" cap="flat">
                <a:noFill/>
                <a:prstDash val="solid"/>
                <a:miter/>
              </a:ln>
            </p:spPr>
            <p:txBody>
              <a:bodyPr rtlCol="0" anchor="ctr"/>
              <a:lstStyle/>
              <a:p>
                <a:endParaRPr lang="en-US" sz="844" dirty="0"/>
              </a:p>
            </p:txBody>
          </p:sp>
          <p:sp>
            <p:nvSpPr>
              <p:cNvPr id="21" name="Freeform: Shape 20">
                <a:extLst>
                  <a:ext uri="{FF2B5EF4-FFF2-40B4-BE49-F238E27FC236}">
                    <a16:creationId xmlns:a16="http://schemas.microsoft.com/office/drawing/2014/main" id="{B4F2A62F-168A-4D02-9A05-343D1BA05E29}"/>
                  </a:ext>
                </a:extLst>
              </p:cNvPr>
              <p:cNvSpPr/>
              <p:nvPr/>
            </p:nvSpPr>
            <p:spPr>
              <a:xfrm>
                <a:off x="1589412" y="5322257"/>
                <a:ext cx="912528" cy="525037"/>
              </a:xfrm>
              <a:custGeom>
                <a:avLst/>
                <a:gdLst>
                  <a:gd name="connsiteX0" fmla="*/ 844545 w 912528"/>
                  <a:gd name="connsiteY0" fmla="*/ 219904 h 525037"/>
                  <a:gd name="connsiteX1" fmla="*/ 551484 w 912528"/>
                  <a:gd name="connsiteY1" fmla="*/ 0 h 525037"/>
                  <a:gd name="connsiteX2" fmla="*/ 362913 w 912528"/>
                  <a:gd name="connsiteY2" fmla="*/ 0 h 525037"/>
                  <a:gd name="connsiteX3" fmla="*/ 67552 w 912528"/>
                  <a:gd name="connsiteY3" fmla="*/ 220191 h 525037"/>
                  <a:gd name="connsiteX4" fmla="*/ 0 w 912528"/>
                  <a:gd name="connsiteY4" fmla="*/ 344947 h 525037"/>
                  <a:gd name="connsiteX5" fmla="*/ 0 w 912528"/>
                  <a:gd name="connsiteY5" fmla="*/ 525038 h 525037"/>
                  <a:gd name="connsiteX6" fmla="*/ 79338 w 912528"/>
                  <a:gd name="connsiteY6" fmla="*/ 525038 h 525037"/>
                  <a:gd name="connsiteX7" fmla="*/ 79338 w 912528"/>
                  <a:gd name="connsiteY7" fmla="*/ 350983 h 525037"/>
                  <a:gd name="connsiteX8" fmla="*/ 153789 w 912528"/>
                  <a:gd name="connsiteY8" fmla="*/ 276532 h 525037"/>
                  <a:gd name="connsiteX9" fmla="*/ 756296 w 912528"/>
                  <a:gd name="connsiteY9" fmla="*/ 276532 h 525037"/>
                  <a:gd name="connsiteX10" fmla="*/ 830891 w 912528"/>
                  <a:gd name="connsiteY10" fmla="*/ 350983 h 525037"/>
                  <a:gd name="connsiteX11" fmla="*/ 830891 w 912528"/>
                  <a:gd name="connsiteY11" fmla="*/ 525038 h 525037"/>
                  <a:gd name="connsiteX12" fmla="*/ 912528 w 912528"/>
                  <a:gd name="connsiteY12" fmla="*/ 525038 h 525037"/>
                  <a:gd name="connsiteX13" fmla="*/ 912528 w 912528"/>
                  <a:gd name="connsiteY13" fmla="*/ 344947 h 525037"/>
                  <a:gd name="connsiteX14" fmla="*/ 844545 w 912528"/>
                  <a:gd name="connsiteY14" fmla="*/ 219904 h 52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2528" h="525037">
                    <a:moveTo>
                      <a:pt x="844545" y="219904"/>
                    </a:moveTo>
                    <a:cubicBezTo>
                      <a:pt x="826435" y="106790"/>
                      <a:pt x="763195" y="0"/>
                      <a:pt x="551484" y="0"/>
                    </a:cubicBezTo>
                    <a:lnTo>
                      <a:pt x="362913" y="0"/>
                    </a:lnTo>
                    <a:cubicBezTo>
                      <a:pt x="147609" y="0"/>
                      <a:pt x="84656" y="109521"/>
                      <a:pt x="67552" y="220191"/>
                    </a:cubicBezTo>
                    <a:cubicBezTo>
                      <a:pt x="26877" y="246924"/>
                      <a:pt x="0" y="292774"/>
                      <a:pt x="0" y="344947"/>
                    </a:cubicBezTo>
                    <a:lnTo>
                      <a:pt x="0" y="525038"/>
                    </a:lnTo>
                    <a:lnTo>
                      <a:pt x="79338" y="525038"/>
                    </a:lnTo>
                    <a:lnTo>
                      <a:pt x="79338" y="350983"/>
                    </a:lnTo>
                    <a:cubicBezTo>
                      <a:pt x="79338" y="309877"/>
                      <a:pt x="112683" y="276532"/>
                      <a:pt x="153789" y="276532"/>
                    </a:cubicBezTo>
                    <a:lnTo>
                      <a:pt x="756296" y="276532"/>
                    </a:lnTo>
                    <a:cubicBezTo>
                      <a:pt x="797402" y="276532"/>
                      <a:pt x="830891" y="309877"/>
                      <a:pt x="830891" y="350983"/>
                    </a:cubicBezTo>
                    <a:lnTo>
                      <a:pt x="830891" y="525038"/>
                    </a:lnTo>
                    <a:lnTo>
                      <a:pt x="912528" y="525038"/>
                    </a:lnTo>
                    <a:lnTo>
                      <a:pt x="912528" y="344947"/>
                    </a:lnTo>
                    <a:cubicBezTo>
                      <a:pt x="912672" y="292630"/>
                      <a:pt x="885508" y="246493"/>
                      <a:pt x="844545" y="219904"/>
                    </a:cubicBezTo>
                    <a:close/>
                  </a:path>
                </a:pathLst>
              </a:custGeom>
              <a:solidFill>
                <a:schemeClr val="accent2"/>
              </a:solidFill>
              <a:ln w="14345" cap="flat">
                <a:noFill/>
                <a:prstDash val="solid"/>
                <a:miter/>
              </a:ln>
            </p:spPr>
            <p:txBody>
              <a:bodyPr rtlCol="0" anchor="ctr"/>
              <a:lstStyle/>
              <a:p>
                <a:endParaRPr lang="en-US" sz="844" dirty="0"/>
              </a:p>
            </p:txBody>
          </p:sp>
        </p:grpSp>
        <p:grpSp>
          <p:nvGrpSpPr>
            <p:cNvPr id="14" name="Group 13">
              <a:extLst>
                <a:ext uri="{FF2B5EF4-FFF2-40B4-BE49-F238E27FC236}">
                  <a16:creationId xmlns:a16="http://schemas.microsoft.com/office/drawing/2014/main" id="{EBCAB8A7-23DF-44AA-AE50-37ABBEA1F151}"/>
                </a:ext>
              </a:extLst>
            </p:cNvPr>
            <p:cNvGrpSpPr/>
            <p:nvPr/>
          </p:nvGrpSpPr>
          <p:grpSpPr>
            <a:xfrm>
              <a:off x="8397985" y="193202"/>
              <a:ext cx="495073" cy="634469"/>
              <a:chOff x="2312507" y="4303945"/>
              <a:chExt cx="918332" cy="1163189"/>
            </a:xfrm>
            <a:solidFill>
              <a:srgbClr val="D7306D"/>
            </a:solidFill>
          </p:grpSpPr>
          <p:sp>
            <p:nvSpPr>
              <p:cNvPr id="18" name="Freeform: Shape 17">
                <a:extLst>
                  <a:ext uri="{FF2B5EF4-FFF2-40B4-BE49-F238E27FC236}">
                    <a16:creationId xmlns:a16="http://schemas.microsoft.com/office/drawing/2014/main" id="{065D4B27-D5EE-40EF-BEA2-834D43E0BC28}"/>
                  </a:ext>
                </a:extLst>
              </p:cNvPr>
              <p:cNvSpPr/>
              <p:nvPr/>
            </p:nvSpPr>
            <p:spPr>
              <a:xfrm>
                <a:off x="2312507" y="4713282"/>
                <a:ext cx="918332" cy="753852"/>
              </a:xfrm>
              <a:custGeom>
                <a:avLst/>
                <a:gdLst>
                  <a:gd name="connsiteX0" fmla="*/ 882633 w 918332"/>
                  <a:gd name="connsiteY0" fmla="*/ 109808 h 753852"/>
                  <a:gd name="connsiteX1" fmla="*/ 832903 w 918332"/>
                  <a:gd name="connsiteY1" fmla="*/ 144878 h 753852"/>
                  <a:gd name="connsiteX2" fmla="*/ 812494 w 918332"/>
                  <a:gd name="connsiteY2" fmla="*/ 364781 h 753852"/>
                  <a:gd name="connsiteX3" fmla="*/ 781449 w 918332"/>
                  <a:gd name="connsiteY3" fmla="*/ 203806 h 753852"/>
                  <a:gd name="connsiteX4" fmla="*/ 572756 w 918332"/>
                  <a:gd name="connsiteY4" fmla="*/ 0 h 753852"/>
                  <a:gd name="connsiteX5" fmla="*/ 389215 w 918332"/>
                  <a:gd name="connsiteY5" fmla="*/ 131367 h 753852"/>
                  <a:gd name="connsiteX6" fmla="*/ 293924 w 918332"/>
                  <a:gd name="connsiteY6" fmla="*/ 355583 h 753852"/>
                  <a:gd name="connsiteX7" fmla="*/ 49299 w 918332"/>
                  <a:gd name="connsiteY7" fmla="*/ 381310 h 753852"/>
                  <a:gd name="connsiteX8" fmla="*/ 0 w 918332"/>
                  <a:gd name="connsiteY8" fmla="*/ 453461 h 753852"/>
                  <a:gd name="connsiteX9" fmla="*/ 86524 w 918332"/>
                  <a:gd name="connsiteY9" fmla="*/ 529493 h 753852"/>
                  <a:gd name="connsiteX10" fmla="*/ 367081 w 918332"/>
                  <a:gd name="connsiteY10" fmla="*/ 529493 h 753852"/>
                  <a:gd name="connsiteX11" fmla="*/ 459354 w 918332"/>
                  <a:gd name="connsiteY11" fmla="*/ 465678 h 753852"/>
                  <a:gd name="connsiteX12" fmla="*/ 549903 w 918332"/>
                  <a:gd name="connsiteY12" fmla="*/ 281275 h 753852"/>
                  <a:gd name="connsiteX13" fmla="*/ 646488 w 918332"/>
                  <a:gd name="connsiteY13" fmla="*/ 495574 h 753852"/>
                  <a:gd name="connsiteX14" fmla="*/ 500173 w 918332"/>
                  <a:gd name="connsiteY14" fmla="*/ 753853 h 753852"/>
                  <a:gd name="connsiteX15" fmla="*/ 742067 w 918332"/>
                  <a:gd name="connsiteY15" fmla="*/ 753853 h 753852"/>
                  <a:gd name="connsiteX16" fmla="*/ 858199 w 918332"/>
                  <a:gd name="connsiteY16" fmla="*/ 705560 h 753852"/>
                  <a:gd name="connsiteX17" fmla="*/ 901749 w 918332"/>
                  <a:gd name="connsiteY17" fmla="*/ 562695 h 753852"/>
                  <a:gd name="connsiteX18" fmla="*/ 917702 w 918332"/>
                  <a:gd name="connsiteY18" fmla="*/ 159538 h 753852"/>
                  <a:gd name="connsiteX19" fmla="*/ 882633 w 918332"/>
                  <a:gd name="connsiteY19" fmla="*/ 109808 h 7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8332" h="753852">
                    <a:moveTo>
                      <a:pt x="882633" y="109808"/>
                    </a:moveTo>
                    <a:cubicBezTo>
                      <a:pt x="859205" y="105496"/>
                      <a:pt x="836927" y="121450"/>
                      <a:pt x="832903" y="144878"/>
                    </a:cubicBezTo>
                    <a:cubicBezTo>
                      <a:pt x="820830" y="214442"/>
                      <a:pt x="814650" y="291336"/>
                      <a:pt x="812494" y="364781"/>
                    </a:cubicBezTo>
                    <a:lnTo>
                      <a:pt x="781449" y="203806"/>
                    </a:lnTo>
                    <a:cubicBezTo>
                      <a:pt x="759027" y="62234"/>
                      <a:pt x="678970" y="0"/>
                      <a:pt x="572756" y="0"/>
                    </a:cubicBezTo>
                    <a:cubicBezTo>
                      <a:pt x="498592" y="0"/>
                      <a:pt x="430465" y="40244"/>
                      <a:pt x="389215" y="131367"/>
                    </a:cubicBezTo>
                    <a:lnTo>
                      <a:pt x="293924" y="355583"/>
                    </a:lnTo>
                    <a:cubicBezTo>
                      <a:pt x="293924" y="355583"/>
                      <a:pt x="109808" y="368949"/>
                      <a:pt x="49299" y="381310"/>
                    </a:cubicBezTo>
                    <a:cubicBezTo>
                      <a:pt x="19691" y="387347"/>
                      <a:pt x="0" y="412068"/>
                      <a:pt x="0" y="453461"/>
                    </a:cubicBezTo>
                    <a:cubicBezTo>
                      <a:pt x="0" y="502760"/>
                      <a:pt x="32051" y="529493"/>
                      <a:pt x="86524" y="529493"/>
                    </a:cubicBezTo>
                    <a:lnTo>
                      <a:pt x="367081" y="529493"/>
                    </a:lnTo>
                    <a:cubicBezTo>
                      <a:pt x="408043" y="529493"/>
                      <a:pt x="439520" y="506497"/>
                      <a:pt x="459354" y="465678"/>
                    </a:cubicBezTo>
                    <a:lnTo>
                      <a:pt x="549903" y="281275"/>
                    </a:lnTo>
                    <a:cubicBezTo>
                      <a:pt x="630103" y="362625"/>
                      <a:pt x="646488" y="443688"/>
                      <a:pt x="646488" y="495574"/>
                    </a:cubicBezTo>
                    <a:cubicBezTo>
                      <a:pt x="646488" y="556802"/>
                      <a:pt x="624067" y="658705"/>
                      <a:pt x="500173" y="753853"/>
                    </a:cubicBezTo>
                    <a:lnTo>
                      <a:pt x="742067" y="753853"/>
                    </a:lnTo>
                    <a:cubicBezTo>
                      <a:pt x="787916" y="753853"/>
                      <a:pt x="829166" y="736749"/>
                      <a:pt x="858199" y="705560"/>
                    </a:cubicBezTo>
                    <a:cubicBezTo>
                      <a:pt x="880908" y="681270"/>
                      <a:pt x="906923" y="636714"/>
                      <a:pt x="901749" y="562695"/>
                    </a:cubicBezTo>
                    <a:cubicBezTo>
                      <a:pt x="894706" y="459929"/>
                      <a:pt x="894562" y="292774"/>
                      <a:pt x="917702" y="159538"/>
                    </a:cubicBezTo>
                    <a:cubicBezTo>
                      <a:pt x="921727" y="136254"/>
                      <a:pt x="906061" y="113976"/>
                      <a:pt x="882633" y="109808"/>
                    </a:cubicBezTo>
                    <a:close/>
                  </a:path>
                </a:pathLst>
              </a:custGeom>
              <a:solidFill>
                <a:srgbClr val="A66EFA"/>
              </a:solidFill>
              <a:ln w="14345" cap="flat">
                <a:noFill/>
                <a:prstDash val="solid"/>
                <a:miter/>
              </a:ln>
            </p:spPr>
            <p:txBody>
              <a:bodyPr rtlCol="0" anchor="ctr"/>
              <a:lstStyle/>
              <a:p>
                <a:endParaRPr lang="en-US" sz="844" dirty="0"/>
              </a:p>
            </p:txBody>
          </p:sp>
          <p:sp>
            <p:nvSpPr>
              <p:cNvPr id="19" name="Freeform: Shape 18">
                <a:extLst>
                  <a:ext uri="{FF2B5EF4-FFF2-40B4-BE49-F238E27FC236}">
                    <a16:creationId xmlns:a16="http://schemas.microsoft.com/office/drawing/2014/main" id="{68DF341C-670F-403E-9212-1BACF39460C5}"/>
                  </a:ext>
                </a:extLst>
              </p:cNvPr>
              <p:cNvSpPr/>
              <p:nvPr/>
            </p:nvSpPr>
            <p:spPr>
              <a:xfrm>
                <a:off x="2609018" y="4303945"/>
                <a:ext cx="374842" cy="374842"/>
              </a:xfrm>
              <a:custGeom>
                <a:avLst/>
                <a:gdLst>
                  <a:gd name="connsiteX0" fmla="*/ 187421 w 374842"/>
                  <a:gd name="connsiteY0" fmla="*/ 374842 h 374842"/>
                  <a:gd name="connsiteX1" fmla="*/ 374842 w 374842"/>
                  <a:gd name="connsiteY1" fmla="*/ 187421 h 374842"/>
                  <a:gd name="connsiteX2" fmla="*/ 187421 w 374842"/>
                  <a:gd name="connsiteY2" fmla="*/ 0 h 374842"/>
                  <a:gd name="connsiteX3" fmla="*/ 0 w 374842"/>
                  <a:gd name="connsiteY3" fmla="*/ 187421 h 374842"/>
                  <a:gd name="connsiteX4" fmla="*/ 187421 w 374842"/>
                  <a:gd name="connsiteY4" fmla="*/ 374842 h 374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842" h="374842">
                    <a:moveTo>
                      <a:pt x="187421" y="374842"/>
                    </a:moveTo>
                    <a:cubicBezTo>
                      <a:pt x="290905" y="374842"/>
                      <a:pt x="374842" y="290905"/>
                      <a:pt x="374842" y="187421"/>
                    </a:cubicBezTo>
                    <a:cubicBezTo>
                      <a:pt x="374842" y="83937"/>
                      <a:pt x="290905" y="0"/>
                      <a:pt x="187421" y="0"/>
                    </a:cubicBezTo>
                    <a:cubicBezTo>
                      <a:pt x="83937" y="0"/>
                      <a:pt x="0" y="83937"/>
                      <a:pt x="0" y="187421"/>
                    </a:cubicBezTo>
                    <a:cubicBezTo>
                      <a:pt x="0" y="291049"/>
                      <a:pt x="83937" y="374842"/>
                      <a:pt x="187421" y="374842"/>
                    </a:cubicBezTo>
                    <a:close/>
                  </a:path>
                </a:pathLst>
              </a:custGeom>
              <a:solidFill>
                <a:srgbClr val="A66EFA"/>
              </a:solidFill>
              <a:ln w="14345" cap="flat">
                <a:noFill/>
                <a:prstDash val="solid"/>
                <a:miter/>
              </a:ln>
            </p:spPr>
            <p:txBody>
              <a:bodyPr rtlCol="0" anchor="ctr"/>
              <a:lstStyle/>
              <a:p>
                <a:endParaRPr lang="en-US" sz="844" dirty="0"/>
              </a:p>
            </p:txBody>
          </p:sp>
        </p:grpSp>
        <p:grpSp>
          <p:nvGrpSpPr>
            <p:cNvPr id="15" name="Group 14">
              <a:extLst>
                <a:ext uri="{FF2B5EF4-FFF2-40B4-BE49-F238E27FC236}">
                  <a16:creationId xmlns:a16="http://schemas.microsoft.com/office/drawing/2014/main" id="{160C0972-1D7B-494E-977B-0B06C709D930}"/>
                </a:ext>
              </a:extLst>
            </p:cNvPr>
            <p:cNvGrpSpPr/>
            <p:nvPr/>
          </p:nvGrpSpPr>
          <p:grpSpPr>
            <a:xfrm>
              <a:off x="7610023" y="193202"/>
              <a:ext cx="497320" cy="634469"/>
              <a:chOff x="850883" y="4303945"/>
              <a:chExt cx="922500" cy="1163189"/>
            </a:xfrm>
            <a:solidFill>
              <a:srgbClr val="4AC1C4"/>
            </a:solidFill>
          </p:grpSpPr>
          <p:sp>
            <p:nvSpPr>
              <p:cNvPr id="16" name="Freeform: Shape 15">
                <a:extLst>
                  <a:ext uri="{FF2B5EF4-FFF2-40B4-BE49-F238E27FC236}">
                    <a16:creationId xmlns:a16="http://schemas.microsoft.com/office/drawing/2014/main" id="{5229721B-F989-4A01-916F-1A24F1A24FDC}"/>
                  </a:ext>
                </a:extLst>
              </p:cNvPr>
              <p:cNvSpPr/>
              <p:nvPr/>
            </p:nvSpPr>
            <p:spPr>
              <a:xfrm>
                <a:off x="850883" y="4713426"/>
                <a:ext cx="922500" cy="753708"/>
              </a:xfrm>
              <a:custGeom>
                <a:avLst/>
                <a:gdLst>
                  <a:gd name="connsiteX0" fmla="*/ 873202 w 922500"/>
                  <a:gd name="connsiteY0" fmla="*/ 383897 h 753708"/>
                  <a:gd name="connsiteX1" fmla="*/ 870615 w 922500"/>
                  <a:gd name="connsiteY1" fmla="*/ 383466 h 753708"/>
                  <a:gd name="connsiteX2" fmla="*/ 839426 w 922500"/>
                  <a:gd name="connsiteY2" fmla="*/ 293349 h 753708"/>
                  <a:gd name="connsiteX3" fmla="*/ 802919 w 922500"/>
                  <a:gd name="connsiteY3" fmla="*/ 275670 h 753708"/>
                  <a:gd name="connsiteX4" fmla="*/ 785241 w 922500"/>
                  <a:gd name="connsiteY4" fmla="*/ 312177 h 753708"/>
                  <a:gd name="connsiteX5" fmla="*/ 806800 w 922500"/>
                  <a:gd name="connsiteY5" fmla="*/ 374411 h 753708"/>
                  <a:gd name="connsiteX6" fmla="*/ 628577 w 922500"/>
                  <a:gd name="connsiteY6" fmla="*/ 358170 h 753708"/>
                  <a:gd name="connsiteX7" fmla="*/ 529118 w 922500"/>
                  <a:gd name="connsiteY7" fmla="*/ 131367 h 753708"/>
                  <a:gd name="connsiteX8" fmla="*/ 345577 w 922500"/>
                  <a:gd name="connsiteY8" fmla="*/ 0 h 753708"/>
                  <a:gd name="connsiteX9" fmla="*/ 136884 w 922500"/>
                  <a:gd name="connsiteY9" fmla="*/ 203806 h 753708"/>
                  <a:gd name="connsiteX10" fmla="*/ 106701 w 922500"/>
                  <a:gd name="connsiteY10" fmla="*/ 410487 h 753708"/>
                  <a:gd name="connsiteX11" fmla="*/ 85430 w 922500"/>
                  <a:gd name="connsiteY11" fmla="*/ 144734 h 753708"/>
                  <a:gd name="connsiteX12" fmla="*/ 35700 w 922500"/>
                  <a:gd name="connsiteY12" fmla="*/ 109664 h 753708"/>
                  <a:gd name="connsiteX13" fmla="*/ 630 w 922500"/>
                  <a:gd name="connsiteY13" fmla="*/ 159394 h 753708"/>
                  <a:gd name="connsiteX14" fmla="*/ 16728 w 922500"/>
                  <a:gd name="connsiteY14" fmla="*/ 562551 h 753708"/>
                  <a:gd name="connsiteX15" fmla="*/ 60277 w 922500"/>
                  <a:gd name="connsiteY15" fmla="*/ 705416 h 753708"/>
                  <a:gd name="connsiteX16" fmla="*/ 176409 w 922500"/>
                  <a:gd name="connsiteY16" fmla="*/ 753709 h 753708"/>
                  <a:gd name="connsiteX17" fmla="*/ 418016 w 922500"/>
                  <a:gd name="connsiteY17" fmla="*/ 753709 h 753708"/>
                  <a:gd name="connsiteX18" fmla="*/ 271701 w 922500"/>
                  <a:gd name="connsiteY18" fmla="*/ 495574 h 753708"/>
                  <a:gd name="connsiteX19" fmla="*/ 368861 w 922500"/>
                  <a:gd name="connsiteY19" fmla="*/ 280700 h 753708"/>
                  <a:gd name="connsiteX20" fmla="*/ 463003 w 922500"/>
                  <a:gd name="connsiteY20" fmla="*/ 468122 h 753708"/>
                  <a:gd name="connsiteX21" fmla="*/ 555420 w 922500"/>
                  <a:gd name="connsiteY21" fmla="*/ 531937 h 753708"/>
                  <a:gd name="connsiteX22" fmla="*/ 835977 w 922500"/>
                  <a:gd name="connsiteY22" fmla="*/ 531937 h 753708"/>
                  <a:gd name="connsiteX23" fmla="*/ 922501 w 922500"/>
                  <a:gd name="connsiteY23" fmla="*/ 455905 h 753708"/>
                  <a:gd name="connsiteX24" fmla="*/ 873202 w 922500"/>
                  <a:gd name="connsiteY24" fmla="*/ 383897 h 75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22500" h="753708">
                    <a:moveTo>
                      <a:pt x="873202" y="383897"/>
                    </a:moveTo>
                    <a:cubicBezTo>
                      <a:pt x="872484" y="383753"/>
                      <a:pt x="871334" y="383610"/>
                      <a:pt x="870615" y="383466"/>
                    </a:cubicBezTo>
                    <a:lnTo>
                      <a:pt x="839426" y="293349"/>
                    </a:lnTo>
                    <a:cubicBezTo>
                      <a:pt x="834252" y="278401"/>
                      <a:pt x="818011" y="270496"/>
                      <a:pt x="802919" y="275670"/>
                    </a:cubicBezTo>
                    <a:cubicBezTo>
                      <a:pt x="787972" y="280844"/>
                      <a:pt x="780067" y="297229"/>
                      <a:pt x="785241" y="312177"/>
                    </a:cubicBezTo>
                    <a:lnTo>
                      <a:pt x="806800" y="374411"/>
                    </a:lnTo>
                    <a:cubicBezTo>
                      <a:pt x="729762" y="365500"/>
                      <a:pt x="628577" y="358170"/>
                      <a:pt x="628577" y="358170"/>
                    </a:cubicBezTo>
                    <a:lnTo>
                      <a:pt x="529118" y="131367"/>
                    </a:lnTo>
                    <a:cubicBezTo>
                      <a:pt x="487868" y="40244"/>
                      <a:pt x="419741" y="0"/>
                      <a:pt x="345577" y="0"/>
                    </a:cubicBezTo>
                    <a:cubicBezTo>
                      <a:pt x="239362" y="0"/>
                      <a:pt x="159306" y="62234"/>
                      <a:pt x="136884" y="203806"/>
                    </a:cubicBezTo>
                    <a:lnTo>
                      <a:pt x="106701" y="410487"/>
                    </a:lnTo>
                    <a:cubicBezTo>
                      <a:pt x="105839" y="323675"/>
                      <a:pt x="100090" y="228958"/>
                      <a:pt x="85430" y="144734"/>
                    </a:cubicBezTo>
                    <a:cubicBezTo>
                      <a:pt x="81405" y="121306"/>
                      <a:pt x="59127" y="105496"/>
                      <a:pt x="35700" y="109664"/>
                    </a:cubicBezTo>
                    <a:cubicBezTo>
                      <a:pt x="12272" y="113689"/>
                      <a:pt x="-3394" y="135967"/>
                      <a:pt x="630" y="159394"/>
                    </a:cubicBezTo>
                    <a:cubicBezTo>
                      <a:pt x="23770" y="292486"/>
                      <a:pt x="23770" y="459785"/>
                      <a:pt x="16728" y="562551"/>
                    </a:cubicBezTo>
                    <a:cubicBezTo>
                      <a:pt x="11697" y="636571"/>
                      <a:pt x="37568" y="681126"/>
                      <a:pt x="60277" y="705416"/>
                    </a:cubicBezTo>
                    <a:cubicBezTo>
                      <a:pt x="89310" y="736605"/>
                      <a:pt x="130704" y="753709"/>
                      <a:pt x="176409" y="753709"/>
                    </a:cubicBezTo>
                    <a:lnTo>
                      <a:pt x="418016" y="753709"/>
                    </a:lnTo>
                    <a:cubicBezTo>
                      <a:pt x="294123" y="658848"/>
                      <a:pt x="271701" y="556802"/>
                      <a:pt x="271701" y="495574"/>
                    </a:cubicBezTo>
                    <a:cubicBezTo>
                      <a:pt x="271701" y="443544"/>
                      <a:pt x="288230" y="362338"/>
                      <a:pt x="368861" y="280700"/>
                    </a:cubicBezTo>
                    <a:lnTo>
                      <a:pt x="463003" y="468122"/>
                    </a:lnTo>
                    <a:cubicBezTo>
                      <a:pt x="482981" y="508940"/>
                      <a:pt x="514457" y="531937"/>
                      <a:pt x="555420" y="531937"/>
                    </a:cubicBezTo>
                    <a:lnTo>
                      <a:pt x="835977" y="531937"/>
                    </a:lnTo>
                    <a:cubicBezTo>
                      <a:pt x="890593" y="531937"/>
                      <a:pt x="922501" y="505347"/>
                      <a:pt x="922501" y="455905"/>
                    </a:cubicBezTo>
                    <a:cubicBezTo>
                      <a:pt x="922501" y="414655"/>
                      <a:pt x="902954" y="389934"/>
                      <a:pt x="873202" y="383897"/>
                    </a:cubicBezTo>
                    <a:close/>
                  </a:path>
                </a:pathLst>
              </a:custGeom>
              <a:solidFill>
                <a:srgbClr val="00BAB6"/>
              </a:solidFill>
              <a:ln w="14345" cap="flat">
                <a:noFill/>
                <a:prstDash val="solid"/>
                <a:miter/>
              </a:ln>
            </p:spPr>
            <p:txBody>
              <a:bodyPr rtlCol="0" anchor="ctr"/>
              <a:lstStyle/>
              <a:p>
                <a:endParaRPr lang="en-US" sz="844" dirty="0"/>
              </a:p>
            </p:txBody>
          </p:sp>
          <p:sp>
            <p:nvSpPr>
              <p:cNvPr id="17" name="Freeform: Shape 16">
                <a:extLst>
                  <a:ext uri="{FF2B5EF4-FFF2-40B4-BE49-F238E27FC236}">
                    <a16:creationId xmlns:a16="http://schemas.microsoft.com/office/drawing/2014/main" id="{ACDC02BF-913D-4314-9F3E-5A8D3F370937}"/>
                  </a:ext>
                </a:extLst>
              </p:cNvPr>
              <p:cNvSpPr/>
              <p:nvPr/>
            </p:nvSpPr>
            <p:spPr>
              <a:xfrm>
                <a:off x="1097863" y="4303945"/>
                <a:ext cx="374842" cy="374842"/>
              </a:xfrm>
              <a:custGeom>
                <a:avLst/>
                <a:gdLst>
                  <a:gd name="connsiteX0" fmla="*/ 187421 w 374842"/>
                  <a:gd name="connsiteY0" fmla="*/ 374842 h 374842"/>
                  <a:gd name="connsiteX1" fmla="*/ 374842 w 374842"/>
                  <a:gd name="connsiteY1" fmla="*/ 187421 h 374842"/>
                  <a:gd name="connsiteX2" fmla="*/ 187421 w 374842"/>
                  <a:gd name="connsiteY2" fmla="*/ 0 h 374842"/>
                  <a:gd name="connsiteX3" fmla="*/ 0 w 374842"/>
                  <a:gd name="connsiteY3" fmla="*/ 187421 h 374842"/>
                  <a:gd name="connsiteX4" fmla="*/ 187421 w 374842"/>
                  <a:gd name="connsiteY4" fmla="*/ 374842 h 374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842" h="374842">
                    <a:moveTo>
                      <a:pt x="187421" y="374842"/>
                    </a:moveTo>
                    <a:cubicBezTo>
                      <a:pt x="290905" y="374842"/>
                      <a:pt x="374842" y="290905"/>
                      <a:pt x="374842" y="187421"/>
                    </a:cubicBezTo>
                    <a:cubicBezTo>
                      <a:pt x="374842" y="83937"/>
                      <a:pt x="290905" y="0"/>
                      <a:pt x="187421" y="0"/>
                    </a:cubicBezTo>
                    <a:cubicBezTo>
                      <a:pt x="83937" y="0"/>
                      <a:pt x="0" y="83937"/>
                      <a:pt x="0" y="187421"/>
                    </a:cubicBezTo>
                    <a:cubicBezTo>
                      <a:pt x="0" y="291049"/>
                      <a:pt x="83937" y="374842"/>
                      <a:pt x="187421" y="374842"/>
                    </a:cubicBezTo>
                    <a:close/>
                  </a:path>
                </a:pathLst>
              </a:custGeom>
              <a:solidFill>
                <a:srgbClr val="00BAB6"/>
              </a:solidFill>
              <a:ln w="14345" cap="flat">
                <a:noFill/>
                <a:prstDash val="solid"/>
                <a:miter/>
              </a:ln>
            </p:spPr>
            <p:txBody>
              <a:bodyPr rtlCol="0" anchor="ctr"/>
              <a:lstStyle/>
              <a:p>
                <a:endParaRPr lang="en-US" sz="844" dirty="0"/>
              </a:p>
            </p:txBody>
          </p:sp>
        </p:grpSp>
      </p:grpSp>
    </p:spTree>
    <p:custDataLst>
      <p:tags r:id="rId1"/>
    </p:custDataLst>
    <p:extLst>
      <p:ext uri="{BB962C8B-B14F-4D97-AF65-F5344CB8AC3E}">
        <p14:creationId xmlns:p14="http://schemas.microsoft.com/office/powerpoint/2010/main" val="2020354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BACA5F-ACD3-024D-AD59-9469D99BF20B}"/>
              </a:ext>
            </a:extLst>
          </p:cNvPr>
          <p:cNvSpPr>
            <a:spLocks noGrp="1"/>
          </p:cNvSpPr>
          <p:nvPr>
            <p:ph type="title"/>
          </p:nvPr>
        </p:nvSpPr>
        <p:spPr/>
        <p:txBody>
          <a:bodyPr/>
          <a:lstStyle/>
          <a:p>
            <a:r>
              <a:rPr lang="en-US" sz="10400" dirty="0"/>
              <a:t>Q&amp;A</a:t>
            </a:r>
          </a:p>
        </p:txBody>
      </p:sp>
      <p:sp>
        <p:nvSpPr>
          <p:cNvPr id="10" name="TextBox 9">
            <a:extLst>
              <a:ext uri="{FF2B5EF4-FFF2-40B4-BE49-F238E27FC236}">
                <a16:creationId xmlns:a16="http://schemas.microsoft.com/office/drawing/2014/main" id="{581C1C4C-C3C6-2649-95B1-FEE010A98963}"/>
              </a:ext>
            </a:extLst>
          </p:cNvPr>
          <p:cNvSpPr txBox="1"/>
          <p:nvPr/>
        </p:nvSpPr>
        <p:spPr>
          <a:xfrm>
            <a:off x="2149642" y="9512968"/>
            <a:ext cx="0" cy="0"/>
          </a:xfrm>
          <a:prstGeom prst="rect">
            <a:avLst/>
          </a:prstGeom>
        </p:spPr>
        <p:txBody>
          <a:bodyPr wrap="none" lIns="91440" tIns="45720" rIns="91440" bIns="45720" rtlCol="0">
            <a:noAutofit/>
          </a:bodyPr>
          <a:lstStyle/>
          <a:p>
            <a:pPr>
              <a:lnSpc>
                <a:spcPct val="105000"/>
              </a:lnSpc>
              <a:spcBef>
                <a:spcPts val="1000"/>
              </a:spcBef>
            </a:pPr>
            <a:endParaRPr lang="en-US" sz="2000" dirty="0">
              <a:solidFill>
                <a:schemeClr val="tx1"/>
              </a:solidFill>
              <a:latin typeface="IBM Plex Sans" charset="0"/>
              <a:ea typeface="IBM Plex Sans" charset="0"/>
              <a:cs typeface="IBM Plex Sans" charset="0"/>
            </a:endParaRPr>
          </a:p>
        </p:txBody>
      </p:sp>
    </p:spTree>
    <p:custDataLst>
      <p:tags r:id="rId1"/>
    </p:custDataLst>
    <p:extLst>
      <p:ext uri="{BB962C8B-B14F-4D97-AF65-F5344CB8AC3E}">
        <p14:creationId xmlns:p14="http://schemas.microsoft.com/office/powerpoint/2010/main" val="3786195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9918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8A24299-7542-4AD6-8FB2-839E99E219EA}"/>
              </a:ext>
            </a:extLst>
          </p:cNvPr>
          <p:cNvSpPr>
            <a:spLocks noGrp="1"/>
          </p:cNvSpPr>
          <p:nvPr>
            <p:ph type="title"/>
          </p:nvPr>
        </p:nvSpPr>
        <p:spPr/>
        <p:txBody>
          <a:bodyPr/>
          <a:lstStyle/>
          <a:p>
            <a:r>
              <a:rPr lang="en-IN" dirty="0"/>
              <a:t>Facilitator</a:t>
            </a:r>
          </a:p>
        </p:txBody>
      </p:sp>
      <p:sp>
        <p:nvSpPr>
          <p:cNvPr id="2" name="Text Placeholder 1">
            <a:extLst>
              <a:ext uri="{FF2B5EF4-FFF2-40B4-BE49-F238E27FC236}">
                <a16:creationId xmlns:a16="http://schemas.microsoft.com/office/drawing/2014/main" id="{396B184F-1EDE-4ED2-A85A-978B8807B14A}"/>
              </a:ext>
            </a:extLst>
          </p:cNvPr>
          <p:cNvSpPr>
            <a:spLocks noGrp="1"/>
          </p:cNvSpPr>
          <p:nvPr>
            <p:ph type="body" sz="quarter" idx="18"/>
          </p:nvPr>
        </p:nvSpPr>
        <p:spPr/>
        <p:txBody>
          <a:bodyPr/>
          <a:lstStyle/>
          <a:p>
            <a:r>
              <a:rPr lang="en-US" dirty="0"/>
              <a:t>Distinguished Engineer &amp; CTO - Data Platforms, Solution/Data Architect, 2xAWS Certified, Azure Certified, GBS</a:t>
            </a:r>
            <a:endParaRPr lang="en-IN" dirty="0"/>
          </a:p>
          <a:p>
            <a:endParaRPr lang="en-US" dirty="0">
              <a:solidFill>
                <a:schemeClr val="tx1"/>
              </a:solidFill>
            </a:endParaRPr>
          </a:p>
        </p:txBody>
      </p:sp>
      <p:sp>
        <p:nvSpPr>
          <p:cNvPr id="3" name="Text Placeholder 2">
            <a:extLst>
              <a:ext uri="{FF2B5EF4-FFF2-40B4-BE49-F238E27FC236}">
                <a16:creationId xmlns:a16="http://schemas.microsoft.com/office/drawing/2014/main" id="{7030C2C1-456F-48EC-BC6B-7DC8299B9299}"/>
              </a:ext>
            </a:extLst>
          </p:cNvPr>
          <p:cNvSpPr>
            <a:spLocks noGrp="1"/>
          </p:cNvSpPr>
          <p:nvPr>
            <p:ph type="body" sz="quarter" idx="19"/>
          </p:nvPr>
        </p:nvSpPr>
        <p:spPr/>
        <p:txBody>
          <a:bodyPr/>
          <a:lstStyle/>
          <a:p>
            <a:r>
              <a:rPr lang="en-IN" dirty="0"/>
              <a:t>Dan Sutherland</a:t>
            </a:r>
          </a:p>
          <a:p>
            <a:endParaRPr lang="en-US" dirty="0"/>
          </a:p>
        </p:txBody>
      </p:sp>
      <p:pic>
        <p:nvPicPr>
          <p:cNvPr id="8" name="Picture Placeholder 7" descr="A person standing in front of a building&#10;&#10;Description automatically generated">
            <a:extLst>
              <a:ext uri="{FF2B5EF4-FFF2-40B4-BE49-F238E27FC236}">
                <a16:creationId xmlns:a16="http://schemas.microsoft.com/office/drawing/2014/main" id="{D21013AE-4A5E-4B64-A5AE-0C2259E7986E}"/>
              </a:ext>
            </a:extLst>
          </p:cNvPr>
          <p:cNvPicPr>
            <a:picLocks noGrp="1" noChangeAspect="1"/>
          </p:cNvPicPr>
          <p:nvPr>
            <p:ph type="pic" sz="quarter" idx="22"/>
          </p:nvPr>
        </p:nvPicPr>
        <p:blipFill>
          <a:blip r:embed="rId3"/>
          <a:srcRect t="800" b="800"/>
          <a:stretch>
            <a:fillRect/>
          </a:stretch>
        </p:blipFill>
        <p:spPr/>
      </p:pic>
    </p:spTree>
    <p:custDataLst>
      <p:tags r:id="rId1"/>
    </p:custDataLst>
    <p:extLst>
      <p:ext uri="{BB962C8B-B14F-4D97-AF65-F5344CB8AC3E}">
        <p14:creationId xmlns:p14="http://schemas.microsoft.com/office/powerpoint/2010/main" val="376347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000" dirty="0"/>
              <a:t>Data Architecture 101</a:t>
            </a:r>
            <a:endParaRPr lang="en-US" sz="6000" dirty="0">
              <a:solidFill>
                <a:schemeClr val="accent2"/>
              </a:solidFill>
            </a:endParaRPr>
          </a:p>
        </p:txBody>
      </p:sp>
      <p:grpSp>
        <p:nvGrpSpPr>
          <p:cNvPr id="6" name="Group 5"/>
          <p:cNvGrpSpPr/>
          <p:nvPr/>
        </p:nvGrpSpPr>
        <p:grpSpPr>
          <a:xfrm>
            <a:off x="914401" y="7899656"/>
            <a:ext cx="2621910" cy="220571"/>
            <a:chOff x="914400" y="7899655"/>
            <a:chExt cx="2621910" cy="220571"/>
          </a:xfrm>
        </p:grpSpPr>
        <p:sp>
          <p:nvSpPr>
            <p:cNvPr id="7"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772">
                <a:defRPr/>
              </a:pPr>
              <a:r>
                <a:rPr lang="en-US" sz="799" dirty="0">
                  <a:solidFill>
                    <a:srgbClr val="000000">
                      <a:alpha val="60000"/>
                    </a:srgbClr>
                  </a:solidFill>
                  <a:latin typeface="IBM Plex Sans" charset="0"/>
                  <a:ea typeface="IBM Plex Sans" charset="0"/>
                  <a:cs typeface="IBM Plex Sans" charset="0"/>
                </a:rPr>
                <a:t>©</a:t>
              </a:r>
              <a:r>
                <a:rPr lang="en-US" sz="400" dirty="0">
                  <a:solidFill>
                    <a:srgbClr val="000000">
                      <a:alpha val="60000"/>
                    </a:srgbClr>
                  </a:solidFill>
                  <a:latin typeface="IBM Plex Sans" charset="0"/>
                  <a:ea typeface="IBM Plex Sans" charset="0"/>
                  <a:cs typeface="IBM Plex Sans" charset="0"/>
                </a:rPr>
                <a:t> </a:t>
              </a:r>
              <a:r>
                <a:rPr lang="en-US" sz="799" dirty="0">
                  <a:solidFill>
                    <a:srgbClr val="000000">
                      <a:alpha val="60000"/>
                    </a:srgbClr>
                  </a:solidFill>
                  <a:latin typeface="IBM Plex Sans" charset="0"/>
                  <a:ea typeface="IBM Plex Sans" charset="0"/>
                  <a:cs typeface="IBM Plex Sans" charset="0"/>
                </a:rPr>
                <a:t>2019 IBM Corporation               </a:t>
              </a:r>
            </a:p>
          </p:txBody>
        </p:sp>
        <p:sp>
          <p:nvSpPr>
            <p:cNvPr id="8"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4">
                <a:defRPr/>
              </a:pPr>
              <a:r>
                <a:rPr lang="en-US" sz="799" dirty="0">
                  <a:solidFill>
                    <a:srgbClr val="000000">
                      <a:alpha val="60000"/>
                    </a:srgbClr>
                  </a:solidFill>
                  <a:latin typeface="IBM Plex Sans" charset="0"/>
                  <a:ea typeface="IBM Plex Sans" charset="0"/>
                  <a:cs typeface="IBM Plex Sans" charset="0"/>
                </a:rPr>
                <a:t> </a:t>
              </a:r>
              <a:fld id="{7C9968D1-C8E5-4FE3-AED4-7D4518C301B3}" type="datetime3">
                <a:rPr lang="en-US" sz="799">
                  <a:solidFill>
                    <a:srgbClr val="000000">
                      <a:alpha val="60000"/>
                    </a:srgbClr>
                  </a:solidFill>
                  <a:latin typeface="IBM Plex Sans" charset="0"/>
                  <a:ea typeface="IBM Plex Sans" charset="0"/>
                  <a:cs typeface="IBM Plex Sans" charset="0"/>
                </a:rPr>
                <a:pPr defTabSz="914364">
                  <a:defRPr/>
                </a:pPr>
                <a:t>21 August 2020</a:t>
              </a:fld>
              <a:endParaRPr lang="en-US" sz="799" dirty="0">
                <a:solidFill>
                  <a:srgbClr val="000000">
                    <a:alpha val="60000"/>
                  </a:srgbClr>
                </a:solidFill>
                <a:latin typeface="IBM Plex Sans" charset="0"/>
                <a:ea typeface="IBM Plex Sans" charset="0"/>
                <a:cs typeface="IBM Plex Sans" charset="0"/>
              </a:endParaRPr>
            </a:p>
          </p:txBody>
        </p:sp>
      </p:grpSp>
      <p:sp>
        <p:nvSpPr>
          <p:cNvPr id="9" name="Slide Number Placeholder 2"/>
          <p:cNvSpPr txBox="1">
            <a:spLocks/>
          </p:cNvSpPr>
          <p:nvPr/>
        </p:nvSpPr>
        <p:spPr>
          <a:xfrm>
            <a:off x="454859"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772">
              <a:defRPr/>
            </a:pPr>
            <a:fld id="{3FD999D4-B456-9943-89B7-30D56181CE18}" type="slidenum">
              <a:rPr lang="en-US" sz="800">
                <a:solidFill>
                  <a:srgbClr val="000000"/>
                </a:solidFill>
                <a:latin typeface="IBM Plex Sans" charset="0"/>
                <a:ea typeface="IBM Plex Sans" charset="0"/>
                <a:cs typeface="IBM Plex Sans" charset="0"/>
              </a:rPr>
              <a:pPr defTabSz="685772">
                <a:defRPr/>
              </a:pPr>
              <a:t>3</a:t>
            </a:fld>
            <a:endParaRPr lang="en-US" sz="800" dirty="0">
              <a:solidFill>
                <a:srgbClr val="000000"/>
              </a:solidFill>
              <a:latin typeface="IBM Plex Sans" charset="0"/>
              <a:ea typeface="IBM Plex Sans" charset="0"/>
              <a:cs typeface="IBM Plex Sans" charset="0"/>
            </a:endParaRPr>
          </a:p>
        </p:txBody>
      </p:sp>
      <p:sp>
        <p:nvSpPr>
          <p:cNvPr id="10" name="Footer Placeholder 3"/>
          <p:cNvSpPr txBox="1">
            <a:spLocks/>
          </p:cNvSpPr>
          <p:nvPr/>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772">
              <a:defRPr/>
            </a:pPr>
            <a:r>
              <a:rPr lang="en-US" sz="799" dirty="0">
                <a:solidFill>
                  <a:srgbClr val="000000">
                    <a:alpha val="60000"/>
                  </a:srgbClr>
                </a:solidFill>
                <a:latin typeface="IBM Plex Sans" charset="0"/>
                <a:ea typeface="IBM Plex Sans" charset="0"/>
                <a:cs typeface="IBM Plex Sans" charset="0"/>
              </a:rPr>
              <a:t>IBM Services</a:t>
            </a:r>
          </a:p>
        </p:txBody>
      </p:sp>
    </p:spTree>
    <p:custDataLst>
      <p:tags r:id="rId1"/>
    </p:custDataLst>
    <p:extLst>
      <p:ext uri="{BB962C8B-B14F-4D97-AF65-F5344CB8AC3E}">
        <p14:creationId xmlns:p14="http://schemas.microsoft.com/office/powerpoint/2010/main" val="3450183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B3592982-318B-4292-BDBD-8D9F8C328417}"/>
              </a:ext>
            </a:extLst>
          </p:cNvPr>
          <p:cNvSpPr>
            <a:spLocks noGrp="1"/>
          </p:cNvSpPr>
          <p:nvPr>
            <p:ph idx="1"/>
          </p:nvPr>
        </p:nvSpPr>
        <p:spPr>
          <a:xfrm>
            <a:off x="454858" y="2057400"/>
            <a:ext cx="13718342" cy="5257800"/>
          </a:xfrm>
        </p:spPr>
        <p:txBody>
          <a:bodyPr/>
          <a:lstStyle/>
          <a:p>
            <a:r>
              <a:rPr lang="en-US" dirty="0"/>
              <a:t>Data architecture describes how data is collected, stored, transformed, distributed, and consumed.</a:t>
            </a:r>
            <a:br>
              <a:rPr lang="en-US" dirty="0"/>
            </a:br>
            <a:r>
              <a:rPr lang="en-US" dirty="0"/>
              <a:t>                                                                                                                                                       </a:t>
            </a:r>
            <a:r>
              <a:rPr lang="en-US" dirty="0">
                <a:solidFill>
                  <a:schemeClr val="accent2"/>
                </a:solidFill>
              </a:rPr>
              <a:t>- Source: </a:t>
            </a:r>
            <a:r>
              <a:rPr lang="en-US" dirty="0">
                <a:hlinkClick r:id="rId3"/>
              </a:rPr>
              <a:t>Wikipedia</a:t>
            </a:r>
            <a:endParaRPr lang="en-US" dirty="0"/>
          </a:p>
          <a:p>
            <a:endParaRPr lang="en-US" dirty="0"/>
          </a:p>
          <a:p>
            <a:r>
              <a:rPr lang="en-US" dirty="0"/>
              <a:t>Data architecture is a big umbrella term that encapsulates data storage, computational resources, and everything in between. All the technology that supports the collection, processing, and dashboarding of data is included in the architecture.</a:t>
            </a:r>
          </a:p>
          <a:p>
            <a:endParaRPr lang="en-US" dirty="0"/>
          </a:p>
          <a:p>
            <a:r>
              <a:rPr lang="en-US" dirty="0"/>
              <a:t>However, data architecture doesn’t just include objects; it also includes the operational discipline surrounding data usage and compliance. Data architects can be said to act as data physicians, diagnosing both the physical maladies in the data pipeline and the organizational habits that are detrimental to the health of the system.</a:t>
            </a:r>
          </a:p>
          <a:p>
            <a:r>
              <a:rPr lang="en-US" dirty="0"/>
              <a:t>                                                                                                                                                        </a:t>
            </a:r>
            <a:r>
              <a:rPr lang="en-US" dirty="0">
                <a:solidFill>
                  <a:schemeClr val="accent2"/>
                </a:solidFill>
              </a:rPr>
              <a:t>- Source: Dataiku</a:t>
            </a:r>
          </a:p>
          <a:p>
            <a:endParaRPr lang="en-US" dirty="0"/>
          </a:p>
          <a:p>
            <a:endParaRPr lang="en-US" dirty="0"/>
          </a:p>
          <a:p>
            <a:endParaRPr lang="en-US" dirty="0"/>
          </a:p>
          <a:p>
            <a:endParaRPr lang="en-IN" dirty="0"/>
          </a:p>
        </p:txBody>
      </p:sp>
      <p:sp>
        <p:nvSpPr>
          <p:cNvPr id="3" name="Title 2">
            <a:extLst>
              <a:ext uri="{FF2B5EF4-FFF2-40B4-BE49-F238E27FC236}">
                <a16:creationId xmlns:a16="http://schemas.microsoft.com/office/drawing/2014/main" id="{83CD2BC1-9C2F-48CE-B974-968A49DA3543}"/>
              </a:ext>
            </a:extLst>
          </p:cNvPr>
          <p:cNvSpPr>
            <a:spLocks noGrp="1"/>
          </p:cNvSpPr>
          <p:nvPr>
            <p:ph type="title"/>
          </p:nvPr>
        </p:nvSpPr>
        <p:spPr/>
        <p:txBody>
          <a:bodyPr/>
          <a:lstStyle/>
          <a:p>
            <a:r>
              <a:rPr lang="en-US" altLang="en-US" dirty="0"/>
              <a:t>What is data architecture?</a:t>
            </a:r>
            <a:br>
              <a:rPr lang="en-US" spc="-72" dirty="0">
                <a:solidFill>
                  <a:schemeClr val="tx1"/>
                </a:solidFill>
              </a:rPr>
            </a:br>
            <a:endParaRPr lang="en-IN" dirty="0"/>
          </a:p>
        </p:txBody>
      </p:sp>
      <p:sp>
        <p:nvSpPr>
          <p:cNvPr id="5" name="object 5"/>
          <p:cNvSpPr txBox="1">
            <a:spLocks noGrp="1"/>
          </p:cNvSpPr>
          <p:nvPr>
            <p:ph type="sldNum" sz="quarter" idx="4294967295"/>
          </p:nvPr>
        </p:nvSpPr>
        <p:spPr>
          <a:xfrm>
            <a:off x="0" y="0"/>
            <a:ext cx="0" cy="311150"/>
          </a:xfrm>
          <a:prstGeom prst="rect">
            <a:avLst/>
          </a:prstGeom>
        </p:spPr>
        <p:txBody>
          <a:bodyPr vert="horz" wrap="square" lIns="0" tIns="16002" rIns="0" bIns="0" rtlCol="0">
            <a:spAutoFit/>
          </a:bodyPr>
          <a:lstStyle/>
          <a:p>
            <a:pPr marL="30480">
              <a:spcBef>
                <a:spcPts val="126"/>
              </a:spcBef>
              <a:defRPr/>
            </a:pPr>
            <a:fld id="{81D60167-4931-47E6-BA6A-407CBD079E47}" type="slidenum">
              <a:rPr/>
              <a:pPr marL="30480">
                <a:spcBef>
                  <a:spcPts val="126"/>
                </a:spcBef>
                <a:defRPr/>
              </a:pPr>
              <a:t>4</a:t>
            </a:fld>
            <a:endParaRPr dirty="0"/>
          </a:p>
        </p:txBody>
      </p:sp>
    </p:spTree>
    <p:custDataLst>
      <p:tags r:id="rId1"/>
    </p:custDataLst>
    <p:extLst>
      <p:ext uri="{BB962C8B-B14F-4D97-AF65-F5344CB8AC3E}">
        <p14:creationId xmlns:p14="http://schemas.microsoft.com/office/powerpoint/2010/main" val="2696367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29B9AA3E-7B05-40D3-8E97-8B910792D77A}"/>
              </a:ext>
            </a:extLst>
          </p:cNvPr>
          <p:cNvSpPr>
            <a:spLocks noGrp="1"/>
          </p:cNvSpPr>
          <p:nvPr>
            <p:ph idx="1"/>
          </p:nvPr>
        </p:nvSpPr>
        <p:spPr>
          <a:xfrm>
            <a:off x="454858" y="2057400"/>
            <a:ext cx="13855502" cy="1614606"/>
          </a:xfrm>
        </p:spPr>
        <p:txBody>
          <a:bodyPr/>
          <a:lstStyle/>
          <a:p>
            <a:r>
              <a:rPr lang="en-US" dirty="0"/>
              <a:t>“In the race to win customers and market share, data-driven organizations are increasing the distance between them and their less-informed peers. McKinsey Global Institute reports that data-driven organizations are now 23 times more likely to acquire customers, 6 times as likely to retain customers, and 19 times as likely to be profitable as a result.”</a:t>
            </a:r>
          </a:p>
          <a:p>
            <a:endParaRPr lang="en-IN" dirty="0"/>
          </a:p>
        </p:txBody>
      </p:sp>
      <p:sp>
        <p:nvSpPr>
          <p:cNvPr id="2" name="Title 1">
            <a:extLst>
              <a:ext uri="{FF2B5EF4-FFF2-40B4-BE49-F238E27FC236}">
                <a16:creationId xmlns:a16="http://schemas.microsoft.com/office/drawing/2014/main" id="{384B2591-768E-4D9B-B55D-A7D0977B7478}"/>
              </a:ext>
            </a:extLst>
          </p:cNvPr>
          <p:cNvSpPr>
            <a:spLocks noGrp="1"/>
          </p:cNvSpPr>
          <p:nvPr>
            <p:ph type="title"/>
          </p:nvPr>
        </p:nvSpPr>
        <p:spPr/>
        <p:txBody>
          <a:bodyPr/>
          <a:lstStyle/>
          <a:p>
            <a:r>
              <a:rPr lang="en-US" altLang="en-US" dirty="0"/>
              <a:t>Why do you need it?</a:t>
            </a:r>
            <a:br>
              <a:rPr lang="en-US" spc="-72" dirty="0">
                <a:solidFill>
                  <a:schemeClr val="tx1"/>
                </a:solidFill>
              </a:rPr>
            </a:br>
            <a:endParaRPr lang="en-IN" dirty="0"/>
          </a:p>
        </p:txBody>
      </p:sp>
      <p:sp>
        <p:nvSpPr>
          <p:cNvPr id="5" name="object 5"/>
          <p:cNvSpPr txBox="1">
            <a:spLocks noGrp="1"/>
          </p:cNvSpPr>
          <p:nvPr>
            <p:ph type="sldNum" sz="quarter" idx="4294967295"/>
          </p:nvPr>
        </p:nvSpPr>
        <p:spPr>
          <a:xfrm>
            <a:off x="0" y="0"/>
            <a:ext cx="0" cy="311150"/>
          </a:xfrm>
          <a:prstGeom prst="rect">
            <a:avLst/>
          </a:prstGeom>
        </p:spPr>
        <p:txBody>
          <a:bodyPr vert="horz" wrap="square" lIns="0" tIns="16002" rIns="0" bIns="0" rtlCol="0">
            <a:spAutoFit/>
          </a:bodyPr>
          <a:lstStyle/>
          <a:p>
            <a:pPr marL="30480">
              <a:spcBef>
                <a:spcPts val="126"/>
              </a:spcBef>
              <a:defRPr/>
            </a:pPr>
            <a:fld id="{81D60167-4931-47E6-BA6A-407CBD079E47}" type="slidenum">
              <a:rPr/>
              <a:pPr marL="30480">
                <a:spcBef>
                  <a:spcPts val="126"/>
                </a:spcBef>
                <a:defRPr/>
              </a:pPr>
              <a:t>5</a:t>
            </a:fld>
            <a:endParaRPr dirty="0"/>
          </a:p>
        </p:txBody>
      </p:sp>
      <p:pic>
        <p:nvPicPr>
          <p:cNvPr id="11" name="Picture 10" descr="http://blogs.gartner.com/svetlana-sicular/files/2012/06/DataScientistJobDescriptions.jpg">
            <a:extLst>
              <a:ext uri="{FF2B5EF4-FFF2-40B4-BE49-F238E27FC236}">
                <a16:creationId xmlns:a16="http://schemas.microsoft.com/office/drawing/2014/main" id="{932A4E8F-7E32-E441-9840-2B81EF66A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7473" y="3654778"/>
            <a:ext cx="4913195" cy="3643194"/>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11">
            <a:extLst>
              <a:ext uri="{FF2B5EF4-FFF2-40B4-BE49-F238E27FC236}">
                <a16:creationId xmlns:a16="http://schemas.microsoft.com/office/drawing/2014/main" id="{BF2BDDF1-9D69-4615-80EC-FAEDCE0D869F}"/>
              </a:ext>
            </a:extLst>
          </p:cNvPr>
          <p:cNvSpPr txBox="1">
            <a:spLocks/>
          </p:cNvSpPr>
          <p:nvPr/>
        </p:nvSpPr>
        <p:spPr>
          <a:xfrm>
            <a:off x="434671" y="3307496"/>
            <a:ext cx="7292009" cy="4373463"/>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As a result:</a:t>
            </a:r>
          </a:p>
          <a:p>
            <a:pPr marL="514350" indent="-285750">
              <a:buFont typeface="Arial" panose="020B0604020202020204" pitchFamily="34" charset="0"/>
              <a:buChar char="•"/>
            </a:pPr>
            <a:r>
              <a:rPr lang="en-US" dirty="0"/>
              <a:t>Innovative tools are used to manage the large volume of data across the organization</a:t>
            </a:r>
          </a:p>
          <a:p>
            <a:pPr marL="514350" indent="-285750">
              <a:buFont typeface="Arial" panose="020B0604020202020204" pitchFamily="34" charset="0"/>
              <a:buChar char="•"/>
            </a:pPr>
            <a:r>
              <a:rPr lang="en-US" dirty="0"/>
              <a:t>Design patterns and leading practices for data architecture are well established and followed by the enterprise</a:t>
            </a:r>
          </a:p>
          <a:p>
            <a:pPr marL="514350" indent="-285750">
              <a:buFont typeface="Arial" panose="020B0604020202020204" pitchFamily="34" charset="0"/>
              <a:buChar char="•"/>
            </a:pPr>
            <a:r>
              <a:rPr lang="en-US" dirty="0"/>
              <a:t>Data flows across the enterprise application architecture are documented, understood and available for use</a:t>
            </a:r>
          </a:p>
          <a:p>
            <a:pPr marL="514350" indent="-285750">
              <a:buFont typeface="Arial" panose="020B0604020202020204" pitchFamily="34" charset="0"/>
              <a:buChar char="•"/>
            </a:pPr>
            <a:r>
              <a:rPr lang="en-US" dirty="0"/>
              <a:t>An enterprise-wide data model exists and is leveraged for new projects and applications</a:t>
            </a:r>
          </a:p>
          <a:p>
            <a:pPr marL="514350" indent="-285750">
              <a:buFont typeface="Arial" panose="020B0604020202020204" pitchFamily="34" charset="0"/>
              <a:buChar char="•"/>
            </a:pPr>
            <a:r>
              <a:rPr lang="en-US" dirty="0"/>
              <a:t>A robust data architecture enables increased flexibility, speed and agility of the enterprise</a:t>
            </a:r>
          </a:p>
          <a:p>
            <a:endParaRPr lang="en-IN" dirty="0"/>
          </a:p>
        </p:txBody>
      </p:sp>
    </p:spTree>
    <p:custDataLst>
      <p:tags r:id="rId1"/>
    </p:custDataLst>
    <p:extLst>
      <p:ext uri="{BB962C8B-B14F-4D97-AF65-F5344CB8AC3E}">
        <p14:creationId xmlns:p14="http://schemas.microsoft.com/office/powerpoint/2010/main" val="768876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498DC8-7520-4B86-8AB5-EACE47D32E58}"/>
              </a:ext>
            </a:extLst>
          </p:cNvPr>
          <p:cNvSpPr>
            <a:spLocks noGrp="1"/>
          </p:cNvSpPr>
          <p:nvPr>
            <p:ph type="title"/>
          </p:nvPr>
        </p:nvSpPr>
        <p:spPr/>
        <p:txBody>
          <a:bodyPr/>
          <a:lstStyle/>
          <a:p>
            <a:pPr lvl="0">
              <a:defRPr/>
            </a:pPr>
            <a:r>
              <a:rPr lang="en-US" altLang="en-US" sz="4000" dirty="0"/>
              <a:t>Data Architecture 101 – Functional Elements</a:t>
            </a:r>
            <a:endParaRPr lang="en-US" sz="4000" spc="-72" dirty="0">
              <a:solidFill>
                <a:schemeClr val="tx1"/>
              </a:solidFill>
            </a:endParaRPr>
          </a:p>
        </p:txBody>
      </p:sp>
      <p:sp>
        <p:nvSpPr>
          <p:cNvPr id="10" name="Text Placeholder 9"/>
          <p:cNvSpPr>
            <a:spLocks noGrp="1"/>
          </p:cNvSpPr>
          <p:nvPr>
            <p:ph type="body" sz="quarter" idx="11"/>
          </p:nvPr>
        </p:nvSpPr>
        <p:spPr/>
        <p:txBody>
          <a:bodyPr/>
          <a:lstStyle/>
          <a:p>
            <a:r>
              <a:rPr lang="en-US" dirty="0"/>
              <a:t>Cognitive Business Decision Support</a:t>
            </a:r>
          </a:p>
        </p:txBody>
      </p:sp>
      <p:grpSp>
        <p:nvGrpSpPr>
          <p:cNvPr id="13" name="Group 12">
            <a:extLst>
              <a:ext uri="{FF2B5EF4-FFF2-40B4-BE49-F238E27FC236}">
                <a16:creationId xmlns:a16="http://schemas.microsoft.com/office/drawing/2014/main" id="{F7607367-ED6D-4707-91CE-1C8513CE1A9B}"/>
              </a:ext>
            </a:extLst>
          </p:cNvPr>
          <p:cNvGrpSpPr/>
          <p:nvPr/>
        </p:nvGrpSpPr>
        <p:grpSpPr>
          <a:xfrm>
            <a:off x="914400" y="7899655"/>
            <a:ext cx="2713350" cy="220571"/>
            <a:chOff x="914400" y="7899655"/>
            <a:chExt cx="2713350" cy="220571"/>
          </a:xfrm>
        </p:grpSpPr>
        <p:sp>
          <p:nvSpPr>
            <p:cNvPr id="15" name="Footer Placeholder 3">
              <a:extLst>
                <a:ext uri="{FF2B5EF4-FFF2-40B4-BE49-F238E27FC236}">
                  <a16:creationId xmlns:a16="http://schemas.microsoft.com/office/drawing/2014/main" id="{9FFA79B7-9F7D-42FB-A2D3-0D105ECEFBF9}"/>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panose="020B0503050000000000" pitchFamily="34" charset="0"/>
                  <a:ea typeface="IBM Plex Sans" charset="0"/>
                  <a:cs typeface="IBM Plex Sans" charset="0"/>
                </a:rPr>
                <a:t>©</a:t>
              </a:r>
              <a:r>
                <a:rPr lang="en-US" sz="400" b="0" i="0" dirty="0">
                  <a:latin typeface="IBM Plex Sans" panose="020B0503050000000000" pitchFamily="34" charset="0"/>
                  <a:ea typeface="IBM Plex Sans" charset="0"/>
                  <a:cs typeface="IBM Plex Sans" charset="0"/>
                </a:rPr>
                <a:t> </a:t>
              </a:r>
              <a:r>
                <a:rPr lang="en-US" sz="799" b="0" i="0" dirty="0">
                  <a:latin typeface="IBM Plex Sans" panose="020B0503050000000000" pitchFamily="34" charset="0"/>
                  <a:ea typeface="IBM Plex Sans" charset="0"/>
                  <a:cs typeface="IBM Plex Sans" charset="0"/>
                </a:rPr>
                <a:t>2020 IBM Corporation</a:t>
              </a:r>
              <a:r>
                <a:rPr lang="en-US" sz="799" b="0" i="0" baseline="0" dirty="0">
                  <a:latin typeface="IBM Plex Sans" panose="020B0503050000000000" pitchFamily="34" charset="0"/>
                  <a:ea typeface="IBM Plex Sans" charset="0"/>
                  <a:cs typeface="IBM Plex Sans" charset="0"/>
                </a:rPr>
                <a:t>              </a:t>
              </a:r>
              <a:r>
                <a:rPr lang="en-US" sz="799" b="0" i="0" dirty="0">
                  <a:latin typeface="IBM Plex Sans" panose="020B0503050000000000" pitchFamily="34" charset="0"/>
                  <a:ea typeface="IBM Plex Sans" charset="0"/>
                  <a:cs typeface="IBM Plex Sans" charset="0"/>
                </a:rPr>
                <a:t> </a:t>
              </a:r>
            </a:p>
          </p:txBody>
        </p:sp>
        <p:sp>
          <p:nvSpPr>
            <p:cNvPr id="16" name="Date Placeholder 2">
              <a:extLst>
                <a:ext uri="{FF2B5EF4-FFF2-40B4-BE49-F238E27FC236}">
                  <a16:creationId xmlns:a16="http://schemas.microsoft.com/office/drawing/2014/main" id="{C9BCC6AE-2EEC-4539-A85B-34A0A33992B4}"/>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panose="020B0503050000000000" pitchFamily="34"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panose="020B0503050000000000" pitchFamily="34" charset="0"/>
                  <a:ea typeface="IBM Plex Sans" charset="0"/>
                  <a:cs typeface="IBM Plex Sans" charset="0"/>
                </a:rPr>
                <a:pPr marL="0" indent="0" fontAlgn="auto">
                  <a:spcBef>
                    <a:spcPts val="0"/>
                  </a:spcBef>
                  <a:spcAft>
                    <a:spcPts val="0"/>
                  </a:spcAft>
                  <a:tabLst/>
                  <a:defRPr/>
                </a:pPr>
                <a:t>21 August 2020</a:t>
              </a:fld>
              <a:endParaRPr lang="en-US" sz="799" b="0" i="0" dirty="0">
                <a:solidFill>
                  <a:schemeClr val="bg2">
                    <a:alpha val="60000"/>
                  </a:schemeClr>
                </a:solidFill>
                <a:latin typeface="IBM Plex Sans" panose="020B0503050000000000" pitchFamily="34" charset="0"/>
                <a:ea typeface="IBM Plex Sans" charset="0"/>
                <a:cs typeface="IBM Plex Sans" charset="0"/>
              </a:endParaRPr>
            </a:p>
          </p:txBody>
        </p:sp>
      </p:grpSp>
      <p:sp>
        <p:nvSpPr>
          <p:cNvPr id="17" name="Slide Number Placeholder 2">
            <a:extLst>
              <a:ext uri="{FF2B5EF4-FFF2-40B4-BE49-F238E27FC236}">
                <a16:creationId xmlns:a16="http://schemas.microsoft.com/office/drawing/2014/main" id="{F9312291-0B25-4CF3-A6E7-A5811BFECACA}"/>
              </a:ext>
            </a:extLst>
          </p:cNvPr>
          <p:cNvSpPr txBox="1">
            <a:spLocks/>
          </p:cNvSpPr>
          <p:nvPr/>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panose="020B0503050000000000" pitchFamily="34" charset="0"/>
                <a:ea typeface="IBM Plex Sans" charset="0"/>
                <a:cs typeface="IBM Plex Sans" charset="0"/>
              </a:rPr>
              <a:pPr algn="l"/>
              <a:t>6</a:t>
            </a:fld>
            <a:endParaRPr lang="en-US" sz="800" b="0" i="0" dirty="0">
              <a:solidFill>
                <a:schemeClr val="bg2"/>
              </a:solidFill>
              <a:latin typeface="IBM Plex Sans" panose="020B0503050000000000" pitchFamily="34" charset="0"/>
              <a:ea typeface="IBM Plex Sans" charset="0"/>
              <a:cs typeface="IBM Plex Sans" charset="0"/>
            </a:endParaRPr>
          </a:p>
        </p:txBody>
      </p:sp>
      <p:pic>
        <p:nvPicPr>
          <p:cNvPr id="9" name="Picture 8">
            <a:extLst>
              <a:ext uri="{FF2B5EF4-FFF2-40B4-BE49-F238E27FC236}">
                <a16:creationId xmlns:a16="http://schemas.microsoft.com/office/drawing/2014/main" id="{9E3F8629-0708-44D8-BB77-C3C1E4131783}"/>
              </a:ext>
            </a:extLst>
          </p:cNvPr>
          <p:cNvPicPr>
            <a:picLocks noChangeAspect="1"/>
          </p:cNvPicPr>
          <p:nvPr/>
        </p:nvPicPr>
        <p:blipFill>
          <a:blip r:embed="rId3"/>
          <a:stretch>
            <a:fillRect/>
          </a:stretch>
        </p:blipFill>
        <p:spPr>
          <a:xfrm>
            <a:off x="4023360" y="520810"/>
            <a:ext cx="10002940" cy="7223760"/>
          </a:xfrm>
          <a:prstGeom prst="rect">
            <a:avLst/>
          </a:prstGeom>
        </p:spPr>
      </p:pic>
    </p:spTree>
    <p:custDataLst>
      <p:tags r:id="rId1"/>
    </p:custDataLst>
    <p:extLst>
      <p:ext uri="{BB962C8B-B14F-4D97-AF65-F5344CB8AC3E}">
        <p14:creationId xmlns:p14="http://schemas.microsoft.com/office/powerpoint/2010/main" val="3491374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498DC8-7520-4B86-8AB5-EACE47D32E58}"/>
              </a:ext>
            </a:extLst>
          </p:cNvPr>
          <p:cNvSpPr>
            <a:spLocks noGrp="1"/>
          </p:cNvSpPr>
          <p:nvPr>
            <p:ph type="title"/>
          </p:nvPr>
        </p:nvSpPr>
        <p:spPr/>
        <p:txBody>
          <a:bodyPr/>
          <a:lstStyle/>
          <a:p>
            <a:pPr lvl="0">
              <a:defRPr/>
            </a:pPr>
            <a:r>
              <a:rPr lang="en-US" altLang="en-US" sz="4000" dirty="0"/>
              <a:t>Data Architecture 101 – Data Types</a:t>
            </a:r>
            <a:endParaRPr lang="en-US" sz="4000" spc="-72" dirty="0">
              <a:solidFill>
                <a:schemeClr val="tx1"/>
              </a:solidFill>
            </a:endParaRPr>
          </a:p>
        </p:txBody>
      </p:sp>
      <p:sp>
        <p:nvSpPr>
          <p:cNvPr id="10" name="Text Placeholder 9"/>
          <p:cNvSpPr>
            <a:spLocks noGrp="1"/>
          </p:cNvSpPr>
          <p:nvPr>
            <p:ph type="body" sz="quarter" idx="11"/>
          </p:nvPr>
        </p:nvSpPr>
        <p:spPr/>
        <p:txBody>
          <a:bodyPr/>
          <a:lstStyle/>
          <a:p>
            <a:r>
              <a:rPr lang="en-US" dirty="0"/>
              <a:t>Cognitive Business Decision Support</a:t>
            </a:r>
          </a:p>
        </p:txBody>
      </p:sp>
      <p:grpSp>
        <p:nvGrpSpPr>
          <p:cNvPr id="13" name="Group 12">
            <a:extLst>
              <a:ext uri="{FF2B5EF4-FFF2-40B4-BE49-F238E27FC236}">
                <a16:creationId xmlns:a16="http://schemas.microsoft.com/office/drawing/2014/main" id="{F7607367-ED6D-4707-91CE-1C8513CE1A9B}"/>
              </a:ext>
            </a:extLst>
          </p:cNvPr>
          <p:cNvGrpSpPr/>
          <p:nvPr/>
        </p:nvGrpSpPr>
        <p:grpSpPr>
          <a:xfrm>
            <a:off x="914400" y="7899655"/>
            <a:ext cx="2713350" cy="220571"/>
            <a:chOff x="914400" y="7899655"/>
            <a:chExt cx="2713350" cy="220571"/>
          </a:xfrm>
        </p:grpSpPr>
        <p:sp>
          <p:nvSpPr>
            <p:cNvPr id="15" name="Footer Placeholder 3">
              <a:extLst>
                <a:ext uri="{FF2B5EF4-FFF2-40B4-BE49-F238E27FC236}">
                  <a16:creationId xmlns:a16="http://schemas.microsoft.com/office/drawing/2014/main" id="{9FFA79B7-9F7D-42FB-A2D3-0D105ECEFBF9}"/>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panose="020B0503050000000000" pitchFamily="34" charset="0"/>
                  <a:ea typeface="IBM Plex Sans" charset="0"/>
                  <a:cs typeface="IBM Plex Sans" charset="0"/>
                </a:rPr>
                <a:t>©</a:t>
              </a:r>
              <a:r>
                <a:rPr lang="en-US" sz="400" b="0" i="0" dirty="0">
                  <a:latin typeface="IBM Plex Sans" panose="020B0503050000000000" pitchFamily="34" charset="0"/>
                  <a:ea typeface="IBM Plex Sans" charset="0"/>
                  <a:cs typeface="IBM Plex Sans" charset="0"/>
                </a:rPr>
                <a:t> </a:t>
              </a:r>
              <a:r>
                <a:rPr lang="en-US" sz="799" b="0" i="0" dirty="0">
                  <a:latin typeface="IBM Plex Sans" panose="020B0503050000000000" pitchFamily="34" charset="0"/>
                  <a:ea typeface="IBM Plex Sans" charset="0"/>
                  <a:cs typeface="IBM Plex Sans" charset="0"/>
                </a:rPr>
                <a:t>2020 IBM Corporation</a:t>
              </a:r>
              <a:r>
                <a:rPr lang="en-US" sz="799" b="0" i="0" baseline="0" dirty="0">
                  <a:latin typeface="IBM Plex Sans" panose="020B0503050000000000" pitchFamily="34" charset="0"/>
                  <a:ea typeface="IBM Plex Sans" charset="0"/>
                  <a:cs typeface="IBM Plex Sans" charset="0"/>
                </a:rPr>
                <a:t>              </a:t>
              </a:r>
              <a:r>
                <a:rPr lang="en-US" sz="799" b="0" i="0" dirty="0">
                  <a:latin typeface="IBM Plex Sans" panose="020B0503050000000000" pitchFamily="34" charset="0"/>
                  <a:ea typeface="IBM Plex Sans" charset="0"/>
                  <a:cs typeface="IBM Plex Sans" charset="0"/>
                </a:rPr>
                <a:t> </a:t>
              </a:r>
            </a:p>
          </p:txBody>
        </p:sp>
        <p:sp>
          <p:nvSpPr>
            <p:cNvPr id="16" name="Date Placeholder 2">
              <a:extLst>
                <a:ext uri="{FF2B5EF4-FFF2-40B4-BE49-F238E27FC236}">
                  <a16:creationId xmlns:a16="http://schemas.microsoft.com/office/drawing/2014/main" id="{C9BCC6AE-2EEC-4539-A85B-34A0A33992B4}"/>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panose="020B0503050000000000" pitchFamily="34"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panose="020B0503050000000000" pitchFamily="34" charset="0"/>
                  <a:ea typeface="IBM Plex Sans" charset="0"/>
                  <a:cs typeface="IBM Plex Sans" charset="0"/>
                </a:rPr>
                <a:pPr marL="0" indent="0" fontAlgn="auto">
                  <a:spcBef>
                    <a:spcPts val="0"/>
                  </a:spcBef>
                  <a:spcAft>
                    <a:spcPts val="0"/>
                  </a:spcAft>
                  <a:tabLst/>
                  <a:defRPr/>
                </a:pPr>
                <a:t>21 August 2020</a:t>
              </a:fld>
              <a:endParaRPr lang="en-US" sz="799" b="0" i="0" dirty="0">
                <a:solidFill>
                  <a:schemeClr val="bg2">
                    <a:alpha val="60000"/>
                  </a:schemeClr>
                </a:solidFill>
                <a:latin typeface="IBM Plex Sans" panose="020B0503050000000000" pitchFamily="34" charset="0"/>
                <a:ea typeface="IBM Plex Sans" charset="0"/>
                <a:cs typeface="IBM Plex Sans" charset="0"/>
              </a:endParaRPr>
            </a:p>
          </p:txBody>
        </p:sp>
      </p:grpSp>
      <p:sp>
        <p:nvSpPr>
          <p:cNvPr id="17" name="Slide Number Placeholder 2">
            <a:extLst>
              <a:ext uri="{FF2B5EF4-FFF2-40B4-BE49-F238E27FC236}">
                <a16:creationId xmlns:a16="http://schemas.microsoft.com/office/drawing/2014/main" id="{F9312291-0B25-4CF3-A6E7-A5811BFECACA}"/>
              </a:ext>
            </a:extLst>
          </p:cNvPr>
          <p:cNvSpPr txBox="1">
            <a:spLocks/>
          </p:cNvSpPr>
          <p:nvPr/>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panose="020B0503050000000000" pitchFamily="34" charset="0"/>
                <a:ea typeface="IBM Plex Sans" charset="0"/>
                <a:cs typeface="IBM Plex Sans" charset="0"/>
              </a:rPr>
              <a:pPr algn="l"/>
              <a:t>7</a:t>
            </a:fld>
            <a:endParaRPr lang="en-US" sz="800" b="0" i="0" dirty="0">
              <a:solidFill>
                <a:schemeClr val="bg2"/>
              </a:solidFill>
              <a:latin typeface="IBM Plex Sans" panose="020B0503050000000000" pitchFamily="34" charset="0"/>
              <a:ea typeface="IBM Plex Sans" charset="0"/>
              <a:cs typeface="IBM Plex Sans" charset="0"/>
            </a:endParaRPr>
          </a:p>
        </p:txBody>
      </p:sp>
      <p:pic>
        <p:nvPicPr>
          <p:cNvPr id="11" name="Picture 10">
            <a:extLst>
              <a:ext uri="{FF2B5EF4-FFF2-40B4-BE49-F238E27FC236}">
                <a16:creationId xmlns:a16="http://schemas.microsoft.com/office/drawing/2014/main" id="{CD07A6F2-4D93-44FF-BD35-E3878ECF9983}"/>
              </a:ext>
            </a:extLst>
          </p:cNvPr>
          <p:cNvPicPr>
            <a:picLocks noChangeAspect="1"/>
          </p:cNvPicPr>
          <p:nvPr/>
        </p:nvPicPr>
        <p:blipFill>
          <a:blip r:embed="rId3"/>
          <a:stretch>
            <a:fillRect/>
          </a:stretch>
        </p:blipFill>
        <p:spPr>
          <a:xfrm>
            <a:off x="4251960" y="365760"/>
            <a:ext cx="9692640" cy="7223760"/>
          </a:xfrm>
          <a:prstGeom prst="rect">
            <a:avLst/>
          </a:prstGeom>
        </p:spPr>
      </p:pic>
    </p:spTree>
    <p:custDataLst>
      <p:tags r:id="rId1"/>
    </p:custDataLst>
    <p:extLst>
      <p:ext uri="{BB962C8B-B14F-4D97-AF65-F5344CB8AC3E}">
        <p14:creationId xmlns:p14="http://schemas.microsoft.com/office/powerpoint/2010/main" val="4275244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577DB3-2724-0846-9F69-C0356AE14019}"/>
              </a:ext>
            </a:extLst>
          </p:cNvPr>
          <p:cNvSpPr/>
          <p:nvPr/>
        </p:nvSpPr>
        <p:spPr>
          <a:xfrm>
            <a:off x="320040" y="2103120"/>
            <a:ext cx="13350240" cy="4946611"/>
          </a:xfrm>
          <a:prstGeom prst="rect">
            <a:avLst/>
          </a:prstGeom>
        </p:spPr>
        <p:txBody>
          <a:bodyPr wrap="square">
            <a:spAutoFit/>
          </a:bodyPr>
          <a:lstStyle/>
          <a:p>
            <a:pPr marL="342900" indent="-342900" defTabSz="2194604">
              <a:lnSpc>
                <a:spcPct val="105000"/>
              </a:lnSpc>
              <a:spcBef>
                <a:spcPts val="2400"/>
              </a:spcBef>
              <a:buFont typeface="Arial" panose="020B0604020202020204" pitchFamily="34" charset="0"/>
              <a:buChar char="•"/>
              <a:defRPr/>
            </a:pPr>
            <a:r>
              <a:rPr lang="en-US" sz="2400" dirty="0">
                <a:solidFill>
                  <a:srgbClr val="000000"/>
                </a:solidFill>
                <a:latin typeface="IBM Plex Sans" panose="020B0503050000000000" pitchFamily="34" charset="0"/>
                <a:ea typeface="+mj-ea"/>
                <a:cs typeface="+mj-cs"/>
                <a:sym typeface="Arial"/>
              </a:rPr>
              <a:t>Data Sizes system has to handle:</a:t>
            </a:r>
          </a:p>
          <a:p>
            <a:pPr marL="800110" lvl="1" indent="-342900" defTabSz="2194604">
              <a:lnSpc>
                <a:spcPct val="105000"/>
              </a:lnSpc>
              <a:spcBef>
                <a:spcPts val="2000"/>
              </a:spcBef>
              <a:buFont typeface="Arial" panose="020B0604020202020204" pitchFamily="34" charset="0"/>
              <a:buChar char="•"/>
              <a:defRPr/>
            </a:pPr>
            <a:r>
              <a:rPr lang="en-US" sz="2000" dirty="0">
                <a:solidFill>
                  <a:srgbClr val="000000"/>
                </a:solidFill>
                <a:latin typeface="IBM Plex Sans" panose="020B0503050000000000" pitchFamily="34" charset="0"/>
                <a:ea typeface="+mj-ea"/>
                <a:cs typeface="+mj-cs"/>
                <a:sym typeface="Arial"/>
              </a:rPr>
              <a:t>Small : 5M parties, 6M accounts, 50M counterparties and 450M transactions/month</a:t>
            </a:r>
          </a:p>
          <a:p>
            <a:pPr marL="800110" lvl="1" indent="-342900" defTabSz="2194604">
              <a:lnSpc>
                <a:spcPct val="105000"/>
              </a:lnSpc>
              <a:spcBef>
                <a:spcPts val="2000"/>
              </a:spcBef>
              <a:buFont typeface="Arial" panose="020B0604020202020204" pitchFamily="34" charset="0"/>
              <a:buChar char="•"/>
              <a:defRPr/>
            </a:pPr>
            <a:r>
              <a:rPr lang="en-US" sz="2000" dirty="0">
                <a:solidFill>
                  <a:srgbClr val="000000"/>
                </a:solidFill>
                <a:latin typeface="IBM Plex Sans" panose="020B0503050000000000" pitchFamily="34" charset="0"/>
                <a:ea typeface="+mj-ea"/>
                <a:cs typeface="+mj-cs"/>
                <a:sym typeface="Arial"/>
              </a:rPr>
              <a:t>Medium : 15M parties, 25M accounts, 150M counterparties and 1.5B transactions/month</a:t>
            </a:r>
          </a:p>
          <a:p>
            <a:pPr marL="800110" lvl="1" indent="-342900" defTabSz="2194604">
              <a:lnSpc>
                <a:spcPct val="105000"/>
              </a:lnSpc>
              <a:spcBef>
                <a:spcPts val="2000"/>
              </a:spcBef>
              <a:buFont typeface="Arial" panose="020B0604020202020204" pitchFamily="34" charset="0"/>
              <a:buChar char="•"/>
              <a:defRPr/>
            </a:pPr>
            <a:r>
              <a:rPr lang="en-US" sz="2000" dirty="0">
                <a:solidFill>
                  <a:srgbClr val="000000"/>
                </a:solidFill>
                <a:latin typeface="IBM Plex Sans" panose="020B0503050000000000" pitchFamily="34" charset="0"/>
                <a:ea typeface="+mj-ea"/>
                <a:cs typeface="+mj-cs"/>
                <a:sym typeface="Arial"/>
              </a:rPr>
              <a:t>Large : 33M parties, 40M accounts, 330M counterparties and 3B transactions/month</a:t>
            </a:r>
          </a:p>
          <a:p>
            <a:pPr marL="800110" lvl="1" indent="-342900" defTabSz="2194604">
              <a:lnSpc>
                <a:spcPct val="105000"/>
              </a:lnSpc>
              <a:spcBef>
                <a:spcPts val="2000"/>
              </a:spcBef>
              <a:buFont typeface="Arial" panose="020B0604020202020204" pitchFamily="34" charset="0"/>
              <a:buChar char="•"/>
              <a:defRPr/>
            </a:pPr>
            <a:r>
              <a:rPr lang="en-US" sz="2000" dirty="0">
                <a:solidFill>
                  <a:srgbClr val="000000"/>
                </a:solidFill>
                <a:latin typeface="IBM Plex Sans" panose="020B0503050000000000" pitchFamily="34" charset="0"/>
                <a:ea typeface="+mj-ea"/>
                <a:cs typeface="+mj-cs"/>
                <a:sym typeface="Arial"/>
              </a:rPr>
              <a:t>Extra-large (consortium) : 90 M parties, 150M accounts, 900M counterparties, 85B transactions/month</a:t>
            </a:r>
          </a:p>
          <a:p>
            <a:pPr marL="548640" indent="-548640" defTabSz="2194604">
              <a:lnSpc>
                <a:spcPct val="105000"/>
              </a:lnSpc>
              <a:spcBef>
                <a:spcPts val="2400"/>
              </a:spcBef>
              <a:buFont typeface="Arial" panose="020B0604020202020204" pitchFamily="34" charset="0"/>
              <a:buChar char="•"/>
              <a:defRPr/>
            </a:pPr>
            <a:r>
              <a:rPr lang="en-US" sz="2400" dirty="0">
                <a:solidFill>
                  <a:srgbClr val="000000"/>
                </a:solidFill>
                <a:latin typeface="IBM Plex Sans" panose="020B0503050000000000" pitchFamily="34" charset="0"/>
                <a:ea typeface="+mj-ea"/>
                <a:cs typeface="+mj-cs"/>
                <a:sym typeface="Arial"/>
              </a:rPr>
              <a:t>End-to-end security of data both in motion and in rest.</a:t>
            </a:r>
          </a:p>
          <a:p>
            <a:pPr marL="548640" indent="-548640" defTabSz="2194604">
              <a:lnSpc>
                <a:spcPct val="105000"/>
              </a:lnSpc>
              <a:spcBef>
                <a:spcPts val="2400"/>
              </a:spcBef>
              <a:buFont typeface="Arial" panose="020B0604020202020204" pitchFamily="34" charset="0"/>
              <a:buChar char="•"/>
              <a:defRPr/>
            </a:pPr>
            <a:r>
              <a:rPr lang="en-US" sz="2400" dirty="0">
                <a:solidFill>
                  <a:srgbClr val="000000"/>
                </a:solidFill>
                <a:latin typeface="IBM Plex Sans" panose="020B0503050000000000" pitchFamily="34" charset="0"/>
                <a:ea typeface="+mj-ea"/>
                <a:cs typeface="+mj-cs"/>
                <a:sym typeface="Arial"/>
              </a:rPr>
              <a:t>Near real-time analytics response. From RegTech perspective, customers have asked for on-demand scoring of transactions with sub-second response times (200 milliseconds).  Execute a set of rules and models.</a:t>
            </a:r>
          </a:p>
        </p:txBody>
      </p:sp>
      <p:sp>
        <p:nvSpPr>
          <p:cNvPr id="2" name="Title 1">
            <a:extLst>
              <a:ext uri="{FF2B5EF4-FFF2-40B4-BE49-F238E27FC236}">
                <a16:creationId xmlns:a16="http://schemas.microsoft.com/office/drawing/2014/main" id="{9DB7932C-C326-44D2-A08D-1784F6A12024}"/>
              </a:ext>
            </a:extLst>
          </p:cNvPr>
          <p:cNvSpPr>
            <a:spLocks noGrp="1"/>
          </p:cNvSpPr>
          <p:nvPr>
            <p:ph type="title"/>
          </p:nvPr>
        </p:nvSpPr>
        <p:spPr/>
        <p:txBody>
          <a:bodyPr/>
          <a:lstStyle/>
          <a:p>
            <a:r>
              <a:rPr lang="en-US" altLang="en-US" dirty="0"/>
              <a:t>Data Architecture 101 – NFRs</a:t>
            </a:r>
            <a:br>
              <a:rPr lang="en-US" spc="-72" dirty="0">
                <a:solidFill>
                  <a:schemeClr val="tx1"/>
                </a:solidFill>
              </a:rPr>
            </a:br>
            <a:endParaRPr lang="en-IN" dirty="0"/>
          </a:p>
        </p:txBody>
      </p:sp>
    </p:spTree>
    <p:custDataLst>
      <p:tags r:id="rId1"/>
    </p:custDataLst>
    <p:extLst>
      <p:ext uri="{BB962C8B-B14F-4D97-AF65-F5344CB8AC3E}">
        <p14:creationId xmlns:p14="http://schemas.microsoft.com/office/powerpoint/2010/main" val="2428691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BB69CF-463B-D240-8B85-E936A5942D8C}"/>
              </a:ext>
            </a:extLst>
          </p:cNvPr>
          <p:cNvPicPr>
            <a:picLocks noChangeAspect="1"/>
          </p:cNvPicPr>
          <p:nvPr/>
        </p:nvPicPr>
        <p:blipFill>
          <a:blip r:embed="rId3"/>
          <a:stretch>
            <a:fillRect/>
          </a:stretch>
        </p:blipFill>
        <p:spPr>
          <a:xfrm>
            <a:off x="411480" y="2418124"/>
            <a:ext cx="13807440" cy="3393353"/>
          </a:xfrm>
          <a:prstGeom prst="rect">
            <a:avLst/>
          </a:prstGeom>
        </p:spPr>
      </p:pic>
      <p:sp>
        <p:nvSpPr>
          <p:cNvPr id="2" name="Title 1">
            <a:extLst>
              <a:ext uri="{FF2B5EF4-FFF2-40B4-BE49-F238E27FC236}">
                <a16:creationId xmlns:a16="http://schemas.microsoft.com/office/drawing/2014/main" id="{EFAB4EF9-E293-499C-9D25-A6288244EF47}"/>
              </a:ext>
            </a:extLst>
          </p:cNvPr>
          <p:cNvSpPr>
            <a:spLocks noGrp="1"/>
          </p:cNvSpPr>
          <p:nvPr>
            <p:ph type="title"/>
          </p:nvPr>
        </p:nvSpPr>
        <p:spPr/>
        <p:txBody>
          <a:bodyPr/>
          <a:lstStyle/>
          <a:p>
            <a:r>
              <a:rPr lang="en-US" altLang="en-US" dirty="0"/>
              <a:t>Case Study – A Day in the Life (Data Team &amp; Responsibilities)</a:t>
            </a:r>
            <a:br>
              <a:rPr lang="en-US" spc="-72" dirty="0">
                <a:solidFill>
                  <a:schemeClr val="tx1"/>
                </a:solidFill>
              </a:rPr>
            </a:br>
            <a:endParaRPr lang="en-IN" dirty="0"/>
          </a:p>
        </p:txBody>
      </p:sp>
    </p:spTree>
    <p:custDataLst>
      <p:tags r:id="rId1"/>
    </p:custDataLst>
    <p:extLst>
      <p:ext uri="{BB962C8B-B14F-4D97-AF65-F5344CB8AC3E}">
        <p14:creationId xmlns:p14="http://schemas.microsoft.com/office/powerpoint/2010/main" val="35031107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1_COVERS" val="gobCBr7v"/>
  <p:tag name="ARTICULATE_DESIGN_ID_3_LIGHT BACKGROUND" val="P2FnHOUN"/>
  <p:tag name="ARTICULATE_DESIGN_ID_2_DARK BACKGROUND" val="aY9Fvwy5"/>
  <p:tag name="ARTICULATE_DESIGN_ID_2_COVERS" val="jgvPz5Ru"/>
  <p:tag name="ARTICULATE_SLIDE_THUMBNAIL_REFRESH" val="1"/>
  <p:tag name="ARTICULATE_PROJECT_OPEN" val="0"/>
  <p:tag name="ARTICULATE_SLIDE_COUNT" val="14"/>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gn="l">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Light Background">
  <a:themeElements>
    <a:clrScheme name="Custom 89">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6EA6FF"/>
      </a:hlink>
      <a:folHlink>
        <a:srgbClr val="6EA6F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15604</TotalTime>
  <Words>554</Words>
  <Application>Microsoft Office PowerPoint</Application>
  <PresentationFormat>Custom</PresentationFormat>
  <Paragraphs>58</Paragraphs>
  <Slides>14</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Arial Regular</vt:lpstr>
      <vt:lpstr>Calibri</vt:lpstr>
      <vt:lpstr>IBM Plex Sans</vt:lpstr>
      <vt:lpstr>LucidaGrande</vt:lpstr>
      <vt:lpstr>Wingdings</vt:lpstr>
      <vt:lpstr>1_COVERS</vt:lpstr>
      <vt:lpstr>3_Light Background</vt:lpstr>
      <vt:lpstr>Architecting a Modern Data Platform  July 28-30, 2020 </vt:lpstr>
      <vt:lpstr>Facilitator</vt:lpstr>
      <vt:lpstr>Data Architecture 101</vt:lpstr>
      <vt:lpstr>What is data architecture? </vt:lpstr>
      <vt:lpstr>Why do you need it? </vt:lpstr>
      <vt:lpstr>Data Architecture 101 – Functional Elements</vt:lpstr>
      <vt:lpstr>Data Architecture 101 – Data Types</vt:lpstr>
      <vt:lpstr>Data Architecture 101 – NFRs </vt:lpstr>
      <vt:lpstr>Case Study – A Day in the Life (Data Team &amp; Responsibilities) </vt:lpstr>
      <vt:lpstr>Case Study Client Data Architecture Deliverable ToC  – Part 1 </vt:lpstr>
      <vt:lpstr>Case Study Client Data Architecture Deliverable ToC  – Part 2 </vt:lpstr>
      <vt:lpstr>Group Lab #2 – Familiarize w/IAM</vt:lpstr>
      <vt:lpstr>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Weber</dc:creator>
  <cp:lastModifiedBy>SURYATAPA BHATTACHARYA</cp:lastModifiedBy>
  <cp:revision>733</cp:revision>
  <cp:lastPrinted>2017-10-24T19:02:10Z</cp:lastPrinted>
  <dcterms:created xsi:type="dcterms:W3CDTF">2017-10-15T17:28:19Z</dcterms:created>
  <dcterms:modified xsi:type="dcterms:W3CDTF">2020-08-21T05:16:56Z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66C41B90-D8AA-41ED-87B9-D20A93B59B3A</vt:lpwstr>
  </property>
  <property fmtid="{D5CDD505-2E9C-101B-9397-08002B2CF9AE}" pid="3" name="ArticulatePath">
    <vt:lpwstr>CBDS ILT Template (T-School NA-Armonk)</vt:lpwstr>
  </property>
</Properties>
</file>